
<file path=[Content_Types].xml><?xml version="1.0" encoding="utf-8"?>
<Types xmlns="http://schemas.openxmlformats.org/package/2006/content-types">
  <Default Extension="xml" ContentType="application/xml"/>
  <Default Extension="doc" ContentType="application/msword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8"/>
  </p:notesMasterIdLst>
  <p:sldIdLst>
    <p:sldId id="402" r:id="rId2"/>
    <p:sldId id="403" r:id="rId3"/>
    <p:sldId id="359" r:id="rId4"/>
    <p:sldId id="397" r:id="rId5"/>
    <p:sldId id="363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98" r:id="rId18"/>
    <p:sldId id="376" r:id="rId19"/>
    <p:sldId id="399" r:id="rId20"/>
    <p:sldId id="377" r:id="rId21"/>
    <p:sldId id="378" r:id="rId22"/>
    <p:sldId id="379" r:id="rId23"/>
    <p:sldId id="380" r:id="rId24"/>
    <p:sldId id="382" r:id="rId25"/>
    <p:sldId id="383" r:id="rId26"/>
    <p:sldId id="400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401" r:id="rId36"/>
    <p:sldId id="404" r:id="rId37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9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9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9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9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9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09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09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09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09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4484" autoAdjust="0"/>
    <p:restoredTop sz="83221" autoAdjust="0"/>
  </p:normalViewPr>
  <p:slideViewPr>
    <p:cSldViewPr>
      <p:cViewPr varScale="1">
        <p:scale>
          <a:sx n="121" d="100"/>
          <a:sy n="121" d="100"/>
        </p:scale>
        <p:origin x="-112" y="-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285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428F37-533E-4A41-8655-F9D8B96EFA90}" type="doc">
      <dgm:prSet loTypeId="urn:microsoft.com/office/officeart/2005/8/layout/process1" loCatId="process" qsTypeId="urn:microsoft.com/office/officeart/2005/8/quickstyle/simple4" qsCatId="simple" csTypeId="urn:microsoft.com/office/officeart/2005/8/colors/accent1_2" csCatId="accent1" phldr="1"/>
      <dgm:spPr/>
    </dgm:pt>
    <dgm:pt modelId="{DECDBDB4-7F34-AC41-9B0E-FBD22DFC83E7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What </a:t>
          </a:r>
          <a:r>
            <a:rPr lang="en-US" dirty="0" smtClean="0">
              <a:solidFill>
                <a:schemeClr val="bg1"/>
              </a:solidFill>
              <a:latin typeface="+mj-lt"/>
            </a:rPr>
            <a:t>assets need to be protected</a:t>
          </a:r>
        </a:p>
      </dgm:t>
    </dgm:pt>
    <dgm:pt modelId="{159A8D0F-CD40-074D-936C-230D0A413289}" type="parTrans" cxnId="{47EB3D10-AE49-A44E-8A44-79BDE5BCAF7C}">
      <dgm:prSet/>
      <dgm:spPr/>
      <dgm:t>
        <a:bodyPr/>
        <a:lstStyle/>
        <a:p>
          <a:endParaRPr lang="en-US"/>
        </a:p>
      </dgm:t>
    </dgm:pt>
    <dgm:pt modelId="{B7FE86E5-213C-9043-840B-3A79513B2496}" type="sibTrans" cxnId="{47EB3D10-AE49-A44E-8A44-79BDE5BCAF7C}">
      <dgm:prSet/>
      <dgm:spPr>
        <a:solidFill>
          <a:schemeClr val="tx1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A2D4077F-A238-DA4C-89E9-11B6DEDADADC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How </a:t>
          </a:r>
          <a:r>
            <a:rPr lang="en-US" dirty="0" smtClean="0">
              <a:solidFill>
                <a:schemeClr val="bg1"/>
              </a:solidFill>
              <a:latin typeface="+mj-lt"/>
            </a:rPr>
            <a:t>are those assets threatened</a:t>
          </a:r>
        </a:p>
      </dgm:t>
    </dgm:pt>
    <dgm:pt modelId="{4669B165-5BD5-5A4B-988C-6183B95E4737}" type="parTrans" cxnId="{C1F07A67-8D17-3A40-ADD9-2C8CB8CF4B88}">
      <dgm:prSet/>
      <dgm:spPr/>
      <dgm:t>
        <a:bodyPr/>
        <a:lstStyle/>
        <a:p>
          <a:endParaRPr lang="en-US"/>
        </a:p>
      </dgm:t>
    </dgm:pt>
    <dgm:pt modelId="{6F960B14-ECD0-5748-A4CF-769860A75338}" type="sibTrans" cxnId="{C1F07A67-8D17-3A40-ADD9-2C8CB8CF4B88}">
      <dgm:prSet/>
      <dgm:spPr>
        <a:solidFill>
          <a:schemeClr val="tx1"/>
        </a:solid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91E1F51B-B71D-164E-BF59-4AF797A37CFF}">
      <dgm:prSet/>
      <dgm:spPr>
        <a:solidFill>
          <a:schemeClr val="accent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+mj-lt"/>
            </a:rPr>
            <a:t>What </a:t>
          </a:r>
          <a:r>
            <a:rPr lang="en-US" dirty="0" smtClean="0">
              <a:solidFill>
                <a:schemeClr val="bg1"/>
              </a:solidFill>
              <a:latin typeface="+mj-lt"/>
            </a:rPr>
            <a:t>can be done to counter those threats</a:t>
          </a:r>
        </a:p>
      </dgm:t>
    </dgm:pt>
    <dgm:pt modelId="{D467CD87-D97B-E343-9183-C2C48D365099}" type="parTrans" cxnId="{7A98AA3E-2E05-9546-8D7D-79AED40249CE}">
      <dgm:prSet/>
      <dgm:spPr/>
      <dgm:t>
        <a:bodyPr/>
        <a:lstStyle/>
        <a:p>
          <a:endParaRPr lang="en-US"/>
        </a:p>
      </dgm:t>
    </dgm:pt>
    <dgm:pt modelId="{283F4503-9CC7-7E4D-AD40-9C1A276F9DBF}" type="sibTrans" cxnId="{7A98AA3E-2E05-9546-8D7D-79AED40249CE}">
      <dgm:prSet/>
      <dgm:spPr/>
      <dgm:t>
        <a:bodyPr/>
        <a:lstStyle/>
        <a:p>
          <a:endParaRPr lang="en-US"/>
        </a:p>
      </dgm:t>
    </dgm:pt>
    <dgm:pt modelId="{699A0DD0-679B-964C-9581-E92EEC901E77}" type="pres">
      <dgm:prSet presAssocID="{18428F37-533E-4A41-8655-F9D8B96EFA90}" presName="Name0" presStyleCnt="0">
        <dgm:presLayoutVars>
          <dgm:dir/>
          <dgm:resizeHandles val="exact"/>
        </dgm:presLayoutVars>
      </dgm:prSet>
      <dgm:spPr/>
    </dgm:pt>
    <dgm:pt modelId="{8746285E-8FC2-304D-B8D6-1F4764C439BB}" type="pres">
      <dgm:prSet presAssocID="{DECDBDB4-7F34-AC41-9B0E-FBD22DFC83E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C810DC-3DD5-5349-B6C4-53BFAF5170C0}" type="pres">
      <dgm:prSet presAssocID="{B7FE86E5-213C-9043-840B-3A79513B2496}" presName="sibTrans" presStyleLbl="sibTrans2D1" presStyleIdx="0" presStyleCnt="2"/>
      <dgm:spPr/>
      <dgm:t>
        <a:bodyPr/>
        <a:lstStyle/>
        <a:p>
          <a:endParaRPr lang="en-US"/>
        </a:p>
      </dgm:t>
    </dgm:pt>
    <dgm:pt modelId="{4B385FA7-9B74-D249-965C-31E168F31A37}" type="pres">
      <dgm:prSet presAssocID="{B7FE86E5-213C-9043-840B-3A79513B2496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F0EE840A-6A6A-8C4E-BD43-645284D74784}" type="pres">
      <dgm:prSet presAssocID="{A2D4077F-A238-DA4C-89E9-11B6DEDADAD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6A60B2-E17B-6846-A742-BD11872B615E}" type="pres">
      <dgm:prSet presAssocID="{6F960B14-ECD0-5748-A4CF-769860A75338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58BB950-FF0F-D44F-BC57-D0FFDA67D69B}" type="pres">
      <dgm:prSet presAssocID="{6F960B14-ECD0-5748-A4CF-769860A75338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5E945862-EF2F-A845-884B-12FE5750CF76}" type="pres">
      <dgm:prSet presAssocID="{91E1F51B-B71D-164E-BF59-4AF797A37CF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BB7E58-3B50-444F-A028-E70A8323EA1F}" type="presOf" srcId="{6F960B14-ECD0-5748-A4CF-769860A75338}" destId="{106A60B2-E17B-6846-A742-BD11872B615E}" srcOrd="0" destOrd="0" presId="urn:microsoft.com/office/officeart/2005/8/layout/process1"/>
    <dgm:cxn modelId="{C1F07A67-8D17-3A40-ADD9-2C8CB8CF4B88}" srcId="{18428F37-533E-4A41-8655-F9D8B96EFA90}" destId="{A2D4077F-A238-DA4C-89E9-11B6DEDADADC}" srcOrd="1" destOrd="0" parTransId="{4669B165-5BD5-5A4B-988C-6183B95E4737}" sibTransId="{6F960B14-ECD0-5748-A4CF-769860A75338}"/>
    <dgm:cxn modelId="{47FFFF42-0D16-0541-8BAA-951AC7E3A980}" type="presOf" srcId="{DECDBDB4-7F34-AC41-9B0E-FBD22DFC83E7}" destId="{8746285E-8FC2-304D-B8D6-1F4764C439BB}" srcOrd="0" destOrd="0" presId="urn:microsoft.com/office/officeart/2005/8/layout/process1"/>
    <dgm:cxn modelId="{47EB3D10-AE49-A44E-8A44-79BDE5BCAF7C}" srcId="{18428F37-533E-4A41-8655-F9D8B96EFA90}" destId="{DECDBDB4-7F34-AC41-9B0E-FBD22DFC83E7}" srcOrd="0" destOrd="0" parTransId="{159A8D0F-CD40-074D-936C-230D0A413289}" sibTransId="{B7FE86E5-213C-9043-840B-3A79513B2496}"/>
    <dgm:cxn modelId="{5BD6B26C-20DD-C842-A512-635844E307CA}" type="presOf" srcId="{6F960B14-ECD0-5748-A4CF-769860A75338}" destId="{158BB950-FF0F-D44F-BC57-D0FFDA67D69B}" srcOrd="1" destOrd="0" presId="urn:microsoft.com/office/officeart/2005/8/layout/process1"/>
    <dgm:cxn modelId="{98C2BADF-B650-D342-9963-134225CDE30A}" type="presOf" srcId="{18428F37-533E-4A41-8655-F9D8B96EFA90}" destId="{699A0DD0-679B-964C-9581-E92EEC901E77}" srcOrd="0" destOrd="0" presId="urn:microsoft.com/office/officeart/2005/8/layout/process1"/>
    <dgm:cxn modelId="{2FFEF4D0-49AC-CE4F-948B-3FB1D75F3FE1}" type="presOf" srcId="{A2D4077F-A238-DA4C-89E9-11B6DEDADADC}" destId="{F0EE840A-6A6A-8C4E-BD43-645284D74784}" srcOrd="0" destOrd="0" presId="urn:microsoft.com/office/officeart/2005/8/layout/process1"/>
    <dgm:cxn modelId="{361CE03F-8CF9-144B-8114-D4F2624F0422}" type="presOf" srcId="{B7FE86E5-213C-9043-840B-3A79513B2496}" destId="{4B385FA7-9B74-D249-965C-31E168F31A37}" srcOrd="1" destOrd="0" presId="urn:microsoft.com/office/officeart/2005/8/layout/process1"/>
    <dgm:cxn modelId="{3DD78A6A-484A-EC4B-B928-53987188C1BF}" type="presOf" srcId="{B7FE86E5-213C-9043-840B-3A79513B2496}" destId="{29C810DC-3DD5-5349-B6C4-53BFAF5170C0}" srcOrd="0" destOrd="0" presId="urn:microsoft.com/office/officeart/2005/8/layout/process1"/>
    <dgm:cxn modelId="{4909C241-D23A-E94D-B07E-662333D69C1D}" type="presOf" srcId="{91E1F51B-B71D-164E-BF59-4AF797A37CFF}" destId="{5E945862-EF2F-A845-884B-12FE5750CF76}" srcOrd="0" destOrd="0" presId="urn:microsoft.com/office/officeart/2005/8/layout/process1"/>
    <dgm:cxn modelId="{7A98AA3E-2E05-9546-8D7D-79AED40249CE}" srcId="{18428F37-533E-4A41-8655-F9D8B96EFA90}" destId="{91E1F51B-B71D-164E-BF59-4AF797A37CFF}" srcOrd="2" destOrd="0" parTransId="{D467CD87-D97B-E343-9183-C2C48D365099}" sibTransId="{283F4503-9CC7-7E4D-AD40-9C1A276F9DBF}"/>
    <dgm:cxn modelId="{BACD36BD-864E-3741-97B9-7C310B42BC09}" type="presParOf" srcId="{699A0DD0-679B-964C-9581-E92EEC901E77}" destId="{8746285E-8FC2-304D-B8D6-1F4764C439BB}" srcOrd="0" destOrd="0" presId="urn:microsoft.com/office/officeart/2005/8/layout/process1"/>
    <dgm:cxn modelId="{FFA0DD57-BE88-AF49-911C-A940AA6D7BA2}" type="presParOf" srcId="{699A0DD0-679B-964C-9581-E92EEC901E77}" destId="{29C810DC-3DD5-5349-B6C4-53BFAF5170C0}" srcOrd="1" destOrd="0" presId="urn:microsoft.com/office/officeart/2005/8/layout/process1"/>
    <dgm:cxn modelId="{4E533893-AD51-A445-9B3D-B03B3CDFE941}" type="presParOf" srcId="{29C810DC-3DD5-5349-B6C4-53BFAF5170C0}" destId="{4B385FA7-9B74-D249-965C-31E168F31A37}" srcOrd="0" destOrd="0" presId="urn:microsoft.com/office/officeart/2005/8/layout/process1"/>
    <dgm:cxn modelId="{583C19DB-F092-FC40-86F4-EADD4AC245DF}" type="presParOf" srcId="{699A0DD0-679B-964C-9581-E92EEC901E77}" destId="{F0EE840A-6A6A-8C4E-BD43-645284D74784}" srcOrd="2" destOrd="0" presId="urn:microsoft.com/office/officeart/2005/8/layout/process1"/>
    <dgm:cxn modelId="{16392C56-480E-0C4D-A2CF-4FC813A1C802}" type="presParOf" srcId="{699A0DD0-679B-964C-9581-E92EEC901E77}" destId="{106A60B2-E17B-6846-A742-BD11872B615E}" srcOrd="3" destOrd="0" presId="urn:microsoft.com/office/officeart/2005/8/layout/process1"/>
    <dgm:cxn modelId="{A361325D-C60D-A040-B34C-0942C75D7B5C}" type="presParOf" srcId="{106A60B2-E17B-6846-A742-BD11872B615E}" destId="{158BB950-FF0F-D44F-BC57-D0FFDA67D69B}" srcOrd="0" destOrd="0" presId="urn:microsoft.com/office/officeart/2005/8/layout/process1"/>
    <dgm:cxn modelId="{016DC2CC-B745-0349-A580-600120FBED2A}" type="presParOf" srcId="{699A0DD0-679B-964C-9581-E92EEC901E77}" destId="{5E945862-EF2F-A845-884B-12FE5750CF7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A58ED33-634B-1C40-ACA2-E1B1DF564126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D12D1B-78D1-724C-89D9-05EA10A1F1FC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i="0" dirty="0" smtClean="0">
              <a:solidFill>
                <a:schemeClr val="bg1"/>
              </a:solidFill>
            </a:rPr>
            <a:t>Asset</a:t>
          </a:r>
          <a:endParaRPr lang="en-US" b="1" i="0" dirty="0">
            <a:solidFill>
              <a:schemeClr val="bg1"/>
            </a:solidFill>
          </a:endParaRPr>
        </a:p>
      </dgm:t>
    </dgm:pt>
    <dgm:pt modelId="{3C87660B-2DCE-A546-A868-42B3A91F6EBE}" type="parTrans" cxnId="{2ECC91E9-047F-1940-87C0-3982613F4CBF}">
      <dgm:prSet/>
      <dgm:spPr/>
      <dgm:t>
        <a:bodyPr/>
        <a:lstStyle/>
        <a:p>
          <a:endParaRPr lang="en-US"/>
        </a:p>
      </dgm:t>
    </dgm:pt>
    <dgm:pt modelId="{EBABBFC8-F821-CF4C-A88B-735BE86C307F}" type="sibTrans" cxnId="{2ECC91E9-047F-1940-87C0-3982613F4CBF}">
      <dgm:prSet/>
      <dgm:spPr/>
      <dgm:t>
        <a:bodyPr/>
        <a:lstStyle/>
        <a:p>
          <a:endParaRPr lang="en-US"/>
        </a:p>
      </dgm:t>
    </dgm:pt>
    <dgm:pt modelId="{D291C767-EE46-5A40-9912-1DAABD749BAD}">
      <dgm:prSet/>
      <dgm:spPr>
        <a:solidFill>
          <a:schemeClr val="tx1"/>
        </a:solidFill>
      </dgm:spPr>
      <dgm:t>
        <a:bodyPr/>
        <a:lstStyle/>
        <a:p>
          <a:r>
            <a:rPr lang="en-US" dirty="0" smtClean="0"/>
            <a:t>“anything which needs to be protected</a:t>
          </a:r>
          <a:r>
            <a:rPr lang="en-US" dirty="0" smtClean="0"/>
            <a:t>” has value to organization to meet its objectives tangible or intangible whose compromise or loss would seriously impact the operation of the organization</a:t>
          </a:r>
          <a:endParaRPr lang="en-US" dirty="0" smtClean="0"/>
        </a:p>
      </dgm:t>
    </dgm:pt>
    <dgm:pt modelId="{C7772B4C-4A43-724C-A0B1-7FD385364289}" type="sibTrans" cxnId="{1181B869-B999-6A40-82E9-37832024B4E3}">
      <dgm:prSet/>
      <dgm:spPr/>
      <dgm:t>
        <a:bodyPr/>
        <a:lstStyle/>
        <a:p>
          <a:endParaRPr lang="en-US"/>
        </a:p>
      </dgm:t>
    </dgm:pt>
    <dgm:pt modelId="{52466EC3-16ED-3E42-B3A6-E2E4D7A019BD}" type="parTrans" cxnId="{1181B869-B999-6A40-82E9-37832024B4E3}">
      <dgm:prSet/>
      <dgm:spPr/>
      <dgm:t>
        <a:bodyPr/>
        <a:lstStyle/>
        <a:p>
          <a:endParaRPr lang="en-US"/>
        </a:p>
      </dgm:t>
    </dgm:pt>
    <dgm:pt modelId="{32255193-791E-DD43-B75C-21F2DE48ED73}" type="pres">
      <dgm:prSet presAssocID="{8A58ED33-634B-1C40-ACA2-E1B1DF56412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E84F52-AC94-7F44-BD28-F09777E7463A}" type="pres">
      <dgm:prSet presAssocID="{7CD12D1B-78D1-724C-89D9-05EA10A1F1FC}" presName="composite" presStyleCnt="0"/>
      <dgm:spPr/>
    </dgm:pt>
    <dgm:pt modelId="{6857D0C3-101E-5847-9424-2B425C8ED92E}" type="pres">
      <dgm:prSet presAssocID="{7CD12D1B-78D1-724C-89D9-05EA10A1F1F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C9DCAE-FAEC-C345-9D17-7CAA623BD7D2}" type="pres">
      <dgm:prSet presAssocID="{7CD12D1B-78D1-724C-89D9-05EA10A1F1FC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B6E766-A843-DA43-B38B-4CCB729D9A1A}" type="presOf" srcId="{D291C767-EE46-5A40-9912-1DAABD749BAD}" destId="{67C9DCAE-FAEC-C345-9D17-7CAA623BD7D2}" srcOrd="0" destOrd="0" presId="urn:microsoft.com/office/officeart/2005/8/layout/hList1"/>
    <dgm:cxn modelId="{A4EBB591-B406-6B47-A37D-23FB06607081}" type="presOf" srcId="{7CD12D1B-78D1-724C-89D9-05EA10A1F1FC}" destId="{6857D0C3-101E-5847-9424-2B425C8ED92E}" srcOrd="0" destOrd="0" presId="urn:microsoft.com/office/officeart/2005/8/layout/hList1"/>
    <dgm:cxn modelId="{1181B869-B999-6A40-82E9-37832024B4E3}" srcId="{7CD12D1B-78D1-724C-89D9-05EA10A1F1FC}" destId="{D291C767-EE46-5A40-9912-1DAABD749BAD}" srcOrd="0" destOrd="0" parTransId="{52466EC3-16ED-3E42-B3A6-E2E4D7A019BD}" sibTransId="{C7772B4C-4A43-724C-A0B1-7FD385364289}"/>
    <dgm:cxn modelId="{FCCF635C-54FF-FF4B-B33F-998BAC288A8F}" type="presOf" srcId="{8A58ED33-634B-1C40-ACA2-E1B1DF564126}" destId="{32255193-791E-DD43-B75C-21F2DE48ED73}" srcOrd="0" destOrd="0" presId="urn:microsoft.com/office/officeart/2005/8/layout/hList1"/>
    <dgm:cxn modelId="{2ECC91E9-047F-1940-87C0-3982613F4CBF}" srcId="{8A58ED33-634B-1C40-ACA2-E1B1DF564126}" destId="{7CD12D1B-78D1-724C-89D9-05EA10A1F1FC}" srcOrd="0" destOrd="0" parTransId="{3C87660B-2DCE-A546-A868-42B3A91F6EBE}" sibTransId="{EBABBFC8-F821-CF4C-A88B-735BE86C307F}"/>
    <dgm:cxn modelId="{6E6165B6-4DA7-9245-9964-BB776BAA995E}" type="presParOf" srcId="{32255193-791E-DD43-B75C-21F2DE48ED73}" destId="{CFE84F52-AC94-7F44-BD28-F09777E7463A}" srcOrd="0" destOrd="0" presId="urn:microsoft.com/office/officeart/2005/8/layout/hList1"/>
    <dgm:cxn modelId="{3204E8B9-25B0-4245-B544-E005CFEC210F}" type="presParOf" srcId="{CFE84F52-AC94-7F44-BD28-F09777E7463A}" destId="{6857D0C3-101E-5847-9424-2B425C8ED92E}" srcOrd="0" destOrd="0" presId="urn:microsoft.com/office/officeart/2005/8/layout/hList1"/>
    <dgm:cxn modelId="{9A71B5B5-859F-234F-97C6-4ACA7EEE4914}" type="presParOf" srcId="{CFE84F52-AC94-7F44-BD28-F09777E7463A}" destId="{67C9DCAE-FAEC-C345-9D17-7CAA623BD7D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83FAB04-7DCE-6D40-9007-F76C4D767083}" type="doc">
      <dgm:prSet loTypeId="urn:microsoft.com/office/officeart/2005/8/layout/radial3" loCatId="relationship" qsTypeId="urn:microsoft.com/office/officeart/2005/8/quickstyle/simple4" qsCatId="simple" csTypeId="urn:microsoft.com/office/officeart/2005/8/colors/accent1_2" csCatId="accent1" phldr="1"/>
      <dgm:spPr/>
    </dgm:pt>
    <dgm:pt modelId="{AABF8E15-3D1F-6448-BDDA-47A45D6B6B05}">
      <dgm:prSet custT="1"/>
      <dgm:spPr/>
      <dgm:t>
        <a:bodyPr/>
        <a:lstStyle/>
        <a:p>
          <a:r>
            <a:rPr lang="en-US" sz="18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Availability </a:t>
          </a:r>
          <a:r>
            <a:rPr lang="en-US" sz="18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		</a:t>
          </a:r>
        </a:p>
      </dgm:t>
    </dgm:pt>
    <dgm:pt modelId="{490841DF-9916-6D4B-B3D4-17CF48FF764F}" type="parTrans" cxnId="{4888D073-C20A-2C44-A94A-C219DCEFEC89}">
      <dgm:prSet/>
      <dgm:spPr/>
      <dgm:t>
        <a:bodyPr/>
        <a:lstStyle/>
        <a:p>
          <a:endParaRPr lang="en-US"/>
        </a:p>
      </dgm:t>
    </dgm:pt>
    <dgm:pt modelId="{3D4064D4-0A2D-5C4E-A06D-31A0119DB9F9}" type="sibTrans" cxnId="{4888D073-C20A-2C44-A94A-C219DCEFEC89}">
      <dgm:prSet/>
      <dgm:spPr/>
      <dgm:t>
        <a:bodyPr/>
        <a:lstStyle/>
        <a:p>
          <a:endParaRPr lang="en-US"/>
        </a:p>
      </dgm:t>
    </dgm:pt>
    <dgm:pt modelId="{3098420F-8C55-F047-A00D-D3A7D411239F}">
      <dgm:prSet custT="1"/>
      <dgm:spPr/>
      <dgm:t>
        <a:bodyPr/>
        <a:lstStyle/>
        <a:p>
          <a:r>
            <a:rPr lang="en-US" sz="18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Authenticity</a:t>
          </a:r>
          <a:r>
            <a:rPr lang="en-US" sz="1800" dirty="0" smtClean="0">
              <a:latin typeface="+mj-lt"/>
            </a:rPr>
            <a:t>	</a:t>
          </a:r>
          <a:endParaRPr lang="en-US" sz="1800" dirty="0">
            <a:latin typeface="+mj-lt"/>
          </a:endParaRPr>
        </a:p>
      </dgm:t>
    </dgm:pt>
    <dgm:pt modelId="{CF8300ED-994D-D046-BF28-DCEF1455FC32}" type="parTrans" cxnId="{A23A176E-B9B8-A44A-9629-589CDF41961C}">
      <dgm:prSet/>
      <dgm:spPr/>
      <dgm:t>
        <a:bodyPr/>
        <a:lstStyle/>
        <a:p>
          <a:endParaRPr lang="en-US"/>
        </a:p>
      </dgm:t>
    </dgm:pt>
    <dgm:pt modelId="{C58906CF-EF98-2442-8D7A-CF2127506BA9}" type="sibTrans" cxnId="{A23A176E-B9B8-A44A-9629-589CDF41961C}">
      <dgm:prSet/>
      <dgm:spPr/>
      <dgm:t>
        <a:bodyPr/>
        <a:lstStyle/>
        <a:p>
          <a:endParaRPr lang="en-US"/>
        </a:p>
      </dgm:t>
    </dgm:pt>
    <dgm:pt modelId="{C7D5F483-6846-6C42-B506-A356D0838A5F}">
      <dgm:prSet custT="1"/>
      <dgm:spPr/>
      <dgm:t>
        <a:bodyPr/>
        <a:lstStyle/>
        <a:p>
          <a:r>
            <a:rPr lang="en-US" sz="18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Reliability</a:t>
          </a:r>
          <a:endParaRPr lang="en-US" sz="18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+mj-lt"/>
          </a:endParaRPr>
        </a:p>
      </dgm:t>
    </dgm:pt>
    <dgm:pt modelId="{8258C2DE-DB31-0448-9E49-9CE51EF0E09A}" type="parTrans" cxnId="{DA9D95F0-DD98-E541-9D09-71C12FE8FE09}">
      <dgm:prSet/>
      <dgm:spPr/>
      <dgm:t>
        <a:bodyPr/>
        <a:lstStyle/>
        <a:p>
          <a:endParaRPr lang="en-US"/>
        </a:p>
      </dgm:t>
    </dgm:pt>
    <dgm:pt modelId="{1C839258-945F-8542-875F-9F1AE7A16E5C}" type="sibTrans" cxnId="{DA9D95F0-DD98-E541-9D09-71C12FE8FE09}">
      <dgm:prSet/>
      <dgm:spPr/>
      <dgm:t>
        <a:bodyPr/>
        <a:lstStyle/>
        <a:p>
          <a:endParaRPr lang="en-US"/>
        </a:p>
      </dgm:t>
    </dgm:pt>
    <dgm:pt modelId="{89705E84-B57D-A642-9F68-AE8BC35110B8}">
      <dgm:prSet custT="1"/>
      <dgm:spPr/>
      <dgm:t>
        <a:bodyPr/>
        <a:lstStyle/>
        <a:p>
          <a:r>
            <a:rPr lang="en-US" sz="18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Accountability</a:t>
          </a:r>
          <a:endParaRPr lang="en-US" sz="1800" b="0" cap="none" spc="0" dirty="0" smtClean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+mj-lt"/>
          </a:endParaRPr>
        </a:p>
      </dgm:t>
    </dgm:pt>
    <dgm:pt modelId="{E4C9357D-B9A2-9F48-83D7-765A7B3ED3A7}" type="parTrans" cxnId="{09280DF7-F109-4B4F-962E-2B46872B46D1}">
      <dgm:prSet/>
      <dgm:spPr/>
      <dgm:t>
        <a:bodyPr/>
        <a:lstStyle/>
        <a:p>
          <a:endParaRPr lang="en-US"/>
        </a:p>
      </dgm:t>
    </dgm:pt>
    <dgm:pt modelId="{E154275D-9133-3640-83D7-21633CF4D059}" type="sibTrans" cxnId="{09280DF7-F109-4B4F-962E-2B46872B46D1}">
      <dgm:prSet/>
      <dgm:spPr/>
      <dgm:t>
        <a:bodyPr/>
        <a:lstStyle/>
        <a:p>
          <a:endParaRPr lang="en-US"/>
        </a:p>
      </dgm:t>
    </dgm:pt>
    <dgm:pt modelId="{353F953C-5BD2-B447-AEF7-593F3E4C0182}">
      <dgm:prSet phldrT="[Text]" custT="1"/>
      <dgm:spPr/>
      <dgm:t>
        <a:bodyPr/>
        <a:lstStyle/>
        <a:p>
          <a:r>
            <a:rPr lang="en-US" sz="18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Integrity</a:t>
          </a:r>
          <a:endParaRPr lang="en-US" sz="18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+mj-lt"/>
          </a:endParaRPr>
        </a:p>
      </dgm:t>
    </dgm:pt>
    <dgm:pt modelId="{E5BCF604-D682-0343-8003-8071A7EBC144}" type="parTrans" cxnId="{6F1A535E-97D9-DC44-9F8A-9303A5D4A99E}">
      <dgm:prSet/>
      <dgm:spPr/>
      <dgm:t>
        <a:bodyPr/>
        <a:lstStyle/>
        <a:p>
          <a:endParaRPr lang="en-US"/>
        </a:p>
      </dgm:t>
    </dgm:pt>
    <dgm:pt modelId="{055ADFCB-086B-FC4A-9F59-4FB2C2D6175B}" type="sibTrans" cxnId="{6F1A535E-97D9-DC44-9F8A-9303A5D4A99E}">
      <dgm:prSet/>
      <dgm:spPr/>
      <dgm:t>
        <a:bodyPr/>
        <a:lstStyle/>
        <a:p>
          <a:endParaRPr lang="en-US"/>
        </a:p>
      </dgm:t>
    </dgm:pt>
    <dgm:pt modelId="{B6DA18D7-C698-A143-9BF3-D1B227E1377B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800" b="1" i="0" dirty="0" smtClean="0">
              <a:solidFill>
                <a:schemeClr val="bg1"/>
              </a:solidFill>
              <a:latin typeface="+mj-lt"/>
            </a:rPr>
            <a:t>Anything </a:t>
          </a:r>
          <a:r>
            <a:rPr lang="en-US" sz="1800" b="1" i="0" dirty="0" smtClean="0">
              <a:solidFill>
                <a:schemeClr val="bg1"/>
              </a:solidFill>
              <a:latin typeface="+mj-lt"/>
            </a:rPr>
            <a:t>that might hinder or prevent an asset from providing appropriate levels of the key security services</a:t>
          </a:r>
          <a:endParaRPr lang="en-US" sz="1800" b="1" i="0" dirty="0">
            <a:solidFill>
              <a:schemeClr val="bg1"/>
            </a:solidFill>
            <a:latin typeface="+mj-lt"/>
          </a:endParaRPr>
        </a:p>
      </dgm:t>
    </dgm:pt>
    <dgm:pt modelId="{59878F38-67BC-3247-84AC-95CF8A2FB82D}" type="parTrans" cxnId="{CF5484DE-9BF0-F14F-B8A3-DFB1DD7A3C72}">
      <dgm:prSet/>
      <dgm:spPr/>
      <dgm:t>
        <a:bodyPr/>
        <a:lstStyle/>
        <a:p>
          <a:endParaRPr lang="en-US"/>
        </a:p>
      </dgm:t>
    </dgm:pt>
    <dgm:pt modelId="{1FE4B01C-BA76-D34C-A3CB-28F7F5ECBEF3}" type="sibTrans" cxnId="{CF5484DE-9BF0-F14F-B8A3-DFB1DD7A3C72}">
      <dgm:prSet/>
      <dgm:spPr/>
      <dgm:t>
        <a:bodyPr/>
        <a:lstStyle/>
        <a:p>
          <a:endParaRPr lang="en-US"/>
        </a:p>
      </dgm:t>
    </dgm:pt>
    <dgm:pt modelId="{B18DCDFD-AA46-1341-A7DF-6C00384D9B4A}">
      <dgm:prSet phldrT="[Text]" custT="1"/>
      <dgm:spPr/>
      <dgm:t>
        <a:bodyPr/>
        <a:lstStyle/>
        <a:p>
          <a:r>
            <a:rPr lang="en-US" sz="18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Confidentiality</a:t>
          </a:r>
          <a:r>
            <a:rPr lang="en-US" sz="1800" dirty="0" smtClean="0">
              <a:latin typeface="+mj-lt"/>
            </a:rPr>
            <a:t>	</a:t>
          </a:r>
          <a:endParaRPr lang="en-US" sz="1800" dirty="0">
            <a:latin typeface="+mj-lt"/>
          </a:endParaRPr>
        </a:p>
      </dgm:t>
    </dgm:pt>
    <dgm:pt modelId="{672E744D-4387-8240-A9FD-AF8AB14E2988}" type="parTrans" cxnId="{9D54D45B-19EE-EA4E-BCD7-C3054D0F116E}">
      <dgm:prSet/>
      <dgm:spPr/>
      <dgm:t>
        <a:bodyPr/>
        <a:lstStyle/>
        <a:p>
          <a:endParaRPr lang="en-US"/>
        </a:p>
      </dgm:t>
    </dgm:pt>
    <dgm:pt modelId="{EDB86CA8-8890-D84C-A44E-AF35309FD916}" type="sibTrans" cxnId="{9D54D45B-19EE-EA4E-BCD7-C3054D0F116E}">
      <dgm:prSet/>
      <dgm:spPr/>
      <dgm:t>
        <a:bodyPr/>
        <a:lstStyle/>
        <a:p>
          <a:endParaRPr lang="en-US"/>
        </a:p>
      </dgm:t>
    </dgm:pt>
    <dgm:pt modelId="{265B9492-FC5A-AC44-A440-3BA25E190671}" type="pres">
      <dgm:prSet presAssocID="{E83FAB04-7DCE-6D40-9007-F76C4D767083}" presName="composite" presStyleCnt="0">
        <dgm:presLayoutVars>
          <dgm:chMax val="1"/>
          <dgm:dir/>
          <dgm:resizeHandles val="exact"/>
        </dgm:presLayoutVars>
      </dgm:prSet>
      <dgm:spPr/>
    </dgm:pt>
    <dgm:pt modelId="{D45C2DD4-0AF9-A94D-979A-7A10243D7437}" type="pres">
      <dgm:prSet presAssocID="{E83FAB04-7DCE-6D40-9007-F76C4D767083}" presName="radial" presStyleCnt="0">
        <dgm:presLayoutVars>
          <dgm:animLvl val="ctr"/>
        </dgm:presLayoutVars>
      </dgm:prSet>
      <dgm:spPr/>
    </dgm:pt>
    <dgm:pt modelId="{2FDCED59-5831-8746-920B-E8FC2BE38DE0}" type="pres">
      <dgm:prSet presAssocID="{B6DA18D7-C698-A143-9BF3-D1B227E1377B}" presName="centerShape" presStyleLbl="vennNode1" presStyleIdx="0" presStyleCnt="7"/>
      <dgm:spPr/>
      <dgm:t>
        <a:bodyPr/>
        <a:lstStyle/>
        <a:p>
          <a:endParaRPr lang="en-US"/>
        </a:p>
      </dgm:t>
    </dgm:pt>
    <dgm:pt modelId="{4B08B501-66AB-4248-8253-D4694DE12555}" type="pres">
      <dgm:prSet presAssocID="{353F953C-5BD2-B447-AEF7-593F3E4C0182}" presName="node" presStyleLbl="venn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CA51B6-BDF1-9B48-BA0C-54E26B9325A8}" type="pres">
      <dgm:prSet presAssocID="{AABF8E15-3D1F-6448-BDDA-47A45D6B6B05}" presName="node" presStyleLbl="vennNode1" presStyleIdx="2" presStyleCnt="7" custScaleX="121999" custScaleY="103060" custRadScaleRad="110978" custRadScaleInc="5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841C6F-ECA0-5845-ADD8-06F94BDDFEDA}" type="pres">
      <dgm:prSet presAssocID="{89705E84-B57D-A642-9F68-AE8BC35110B8}" presName="node" presStyleLbl="vennNode1" presStyleIdx="3" presStyleCnt="7" custScaleX="178729" custScaleY="96202" custRadScaleRad="126197" custRadScaleInc="-143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EA7F70-2F74-A245-A233-EDF5E84805A7}" type="pres">
      <dgm:prSet presAssocID="{3098420F-8C55-F047-A00D-D3A7D411239F}" presName="node" presStyleLbl="vennNode1" presStyleIdx="4" presStyleCnt="7" custScaleX="1474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0EDA8F-81A7-8C4E-897B-284FA51637AB}" type="pres">
      <dgm:prSet presAssocID="{C7D5F483-6846-6C42-B506-A356D0838A5F}" presName="node" presStyleLbl="vennNode1" presStyleIdx="5" presStyleCnt="7" custScaleX="118035" custRadScaleRad="105570" custRadScaleInc="54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2D228-B306-6A46-A7A2-164614DF38D3}" type="pres">
      <dgm:prSet presAssocID="{B18DCDFD-AA46-1341-A7DF-6C00384D9B4A}" presName="node" presStyleLbl="vennNode1" presStyleIdx="6" presStyleCnt="7" custScaleX="164487" custScaleY="108414" custRadScaleRad="115248" custRadScaleInc="-55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D0768F-44FF-B348-9166-70FBE2B27559}" type="presOf" srcId="{AABF8E15-3D1F-6448-BDDA-47A45D6B6B05}" destId="{87CA51B6-BDF1-9B48-BA0C-54E26B9325A8}" srcOrd="0" destOrd="0" presId="urn:microsoft.com/office/officeart/2005/8/layout/radial3"/>
    <dgm:cxn modelId="{34C9AF89-612F-C145-95E0-D49F229EC3D6}" type="presOf" srcId="{C7D5F483-6846-6C42-B506-A356D0838A5F}" destId="{800EDA8F-81A7-8C4E-897B-284FA51637AB}" srcOrd="0" destOrd="0" presId="urn:microsoft.com/office/officeart/2005/8/layout/radial3"/>
    <dgm:cxn modelId="{6F1A535E-97D9-DC44-9F8A-9303A5D4A99E}" srcId="{B6DA18D7-C698-A143-9BF3-D1B227E1377B}" destId="{353F953C-5BD2-B447-AEF7-593F3E4C0182}" srcOrd="0" destOrd="0" parTransId="{E5BCF604-D682-0343-8003-8071A7EBC144}" sibTransId="{055ADFCB-086B-FC4A-9F59-4FB2C2D6175B}"/>
    <dgm:cxn modelId="{09280DF7-F109-4B4F-962E-2B46872B46D1}" srcId="{B6DA18D7-C698-A143-9BF3-D1B227E1377B}" destId="{89705E84-B57D-A642-9F68-AE8BC35110B8}" srcOrd="2" destOrd="0" parTransId="{E4C9357D-B9A2-9F48-83D7-765A7B3ED3A7}" sibTransId="{E154275D-9133-3640-83D7-21633CF4D059}"/>
    <dgm:cxn modelId="{A3D1ECDA-EF29-964E-85C2-0F669247E6F9}" type="presOf" srcId="{B6DA18D7-C698-A143-9BF3-D1B227E1377B}" destId="{2FDCED59-5831-8746-920B-E8FC2BE38DE0}" srcOrd="0" destOrd="0" presId="urn:microsoft.com/office/officeart/2005/8/layout/radial3"/>
    <dgm:cxn modelId="{9F8D6DCD-1C0F-094F-B22F-E0C87C856965}" type="presOf" srcId="{3098420F-8C55-F047-A00D-D3A7D411239F}" destId="{9FEA7F70-2F74-A245-A233-EDF5E84805A7}" srcOrd="0" destOrd="0" presId="urn:microsoft.com/office/officeart/2005/8/layout/radial3"/>
    <dgm:cxn modelId="{4888D073-C20A-2C44-A94A-C219DCEFEC89}" srcId="{B6DA18D7-C698-A143-9BF3-D1B227E1377B}" destId="{AABF8E15-3D1F-6448-BDDA-47A45D6B6B05}" srcOrd="1" destOrd="0" parTransId="{490841DF-9916-6D4B-B3D4-17CF48FF764F}" sibTransId="{3D4064D4-0A2D-5C4E-A06D-31A0119DB9F9}"/>
    <dgm:cxn modelId="{CF5484DE-9BF0-F14F-B8A3-DFB1DD7A3C72}" srcId="{E83FAB04-7DCE-6D40-9007-F76C4D767083}" destId="{B6DA18D7-C698-A143-9BF3-D1B227E1377B}" srcOrd="0" destOrd="0" parTransId="{59878F38-67BC-3247-84AC-95CF8A2FB82D}" sibTransId="{1FE4B01C-BA76-D34C-A3CB-28F7F5ECBEF3}"/>
    <dgm:cxn modelId="{E20B4D88-DB34-0C48-888A-9B411B64FC2F}" type="presOf" srcId="{353F953C-5BD2-B447-AEF7-593F3E4C0182}" destId="{4B08B501-66AB-4248-8253-D4694DE12555}" srcOrd="0" destOrd="0" presId="urn:microsoft.com/office/officeart/2005/8/layout/radial3"/>
    <dgm:cxn modelId="{B8E93AFC-C55B-FB46-9D40-6077E0E735B1}" type="presOf" srcId="{B18DCDFD-AA46-1341-A7DF-6C00384D9B4A}" destId="{86A2D228-B306-6A46-A7A2-164614DF38D3}" srcOrd="0" destOrd="0" presId="urn:microsoft.com/office/officeart/2005/8/layout/radial3"/>
    <dgm:cxn modelId="{DA9D95F0-DD98-E541-9D09-71C12FE8FE09}" srcId="{B6DA18D7-C698-A143-9BF3-D1B227E1377B}" destId="{C7D5F483-6846-6C42-B506-A356D0838A5F}" srcOrd="4" destOrd="0" parTransId="{8258C2DE-DB31-0448-9E49-9CE51EF0E09A}" sibTransId="{1C839258-945F-8542-875F-9F1AE7A16E5C}"/>
    <dgm:cxn modelId="{A23A176E-B9B8-A44A-9629-589CDF41961C}" srcId="{B6DA18D7-C698-A143-9BF3-D1B227E1377B}" destId="{3098420F-8C55-F047-A00D-D3A7D411239F}" srcOrd="3" destOrd="0" parTransId="{CF8300ED-994D-D046-BF28-DCEF1455FC32}" sibTransId="{C58906CF-EF98-2442-8D7A-CF2127506BA9}"/>
    <dgm:cxn modelId="{168A6A54-650B-6147-9417-79FBCA237F0A}" type="presOf" srcId="{E83FAB04-7DCE-6D40-9007-F76C4D767083}" destId="{265B9492-FC5A-AC44-A440-3BA25E190671}" srcOrd="0" destOrd="0" presId="urn:microsoft.com/office/officeart/2005/8/layout/radial3"/>
    <dgm:cxn modelId="{9D54D45B-19EE-EA4E-BCD7-C3054D0F116E}" srcId="{B6DA18D7-C698-A143-9BF3-D1B227E1377B}" destId="{B18DCDFD-AA46-1341-A7DF-6C00384D9B4A}" srcOrd="5" destOrd="0" parTransId="{672E744D-4387-8240-A9FD-AF8AB14E2988}" sibTransId="{EDB86CA8-8890-D84C-A44E-AF35309FD916}"/>
    <dgm:cxn modelId="{D4397E51-E2F9-684A-A128-59FE198304D5}" type="presOf" srcId="{89705E84-B57D-A642-9F68-AE8BC35110B8}" destId="{38841C6F-ECA0-5845-ADD8-06F94BDDFEDA}" srcOrd="0" destOrd="0" presId="urn:microsoft.com/office/officeart/2005/8/layout/radial3"/>
    <dgm:cxn modelId="{E6EE5F6A-4969-E440-93CD-3112955AB51F}" type="presParOf" srcId="{265B9492-FC5A-AC44-A440-3BA25E190671}" destId="{D45C2DD4-0AF9-A94D-979A-7A10243D7437}" srcOrd="0" destOrd="0" presId="urn:microsoft.com/office/officeart/2005/8/layout/radial3"/>
    <dgm:cxn modelId="{0D640895-6781-F240-9D6C-63AAC0375350}" type="presParOf" srcId="{D45C2DD4-0AF9-A94D-979A-7A10243D7437}" destId="{2FDCED59-5831-8746-920B-E8FC2BE38DE0}" srcOrd="0" destOrd="0" presId="urn:microsoft.com/office/officeart/2005/8/layout/radial3"/>
    <dgm:cxn modelId="{B88369F3-2BA2-854B-BE74-A1EEBC99F79A}" type="presParOf" srcId="{D45C2DD4-0AF9-A94D-979A-7A10243D7437}" destId="{4B08B501-66AB-4248-8253-D4694DE12555}" srcOrd="1" destOrd="0" presId="urn:microsoft.com/office/officeart/2005/8/layout/radial3"/>
    <dgm:cxn modelId="{B5E9813E-312F-854F-8BE9-0EFC11716B44}" type="presParOf" srcId="{D45C2DD4-0AF9-A94D-979A-7A10243D7437}" destId="{87CA51B6-BDF1-9B48-BA0C-54E26B9325A8}" srcOrd="2" destOrd="0" presId="urn:microsoft.com/office/officeart/2005/8/layout/radial3"/>
    <dgm:cxn modelId="{2EC75AB1-A440-F94D-A5F8-8CE880BF0AEC}" type="presParOf" srcId="{D45C2DD4-0AF9-A94D-979A-7A10243D7437}" destId="{38841C6F-ECA0-5845-ADD8-06F94BDDFEDA}" srcOrd="3" destOrd="0" presId="urn:microsoft.com/office/officeart/2005/8/layout/radial3"/>
    <dgm:cxn modelId="{E648FC1D-BA78-7244-B773-49213E7A6DC0}" type="presParOf" srcId="{D45C2DD4-0AF9-A94D-979A-7A10243D7437}" destId="{9FEA7F70-2F74-A245-A233-EDF5E84805A7}" srcOrd="4" destOrd="0" presId="urn:microsoft.com/office/officeart/2005/8/layout/radial3"/>
    <dgm:cxn modelId="{9F7D295C-EF85-6444-B047-A6A543AD2CB8}" type="presParOf" srcId="{D45C2DD4-0AF9-A94D-979A-7A10243D7437}" destId="{800EDA8F-81A7-8C4E-897B-284FA51637AB}" srcOrd="5" destOrd="0" presId="urn:microsoft.com/office/officeart/2005/8/layout/radial3"/>
    <dgm:cxn modelId="{C599BAF6-2B32-124B-9C6A-5406004DEEAE}" type="presParOf" srcId="{D45C2DD4-0AF9-A94D-979A-7A10243D7437}" destId="{86A2D228-B306-6A46-A7A2-164614DF38D3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553F7EA-FFE8-D044-A625-87D89E39AC96}" type="doc">
      <dgm:prSet loTypeId="urn:microsoft.com/office/officeart/2005/8/layout/list1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D14CBC1F-94A0-584C-BDAB-A4E704B14F35}">
      <dgm:prSet phldrT="[Text]"/>
      <dgm:spPr/>
      <dgm:t>
        <a:bodyPr/>
        <a:lstStyle/>
        <a:p>
          <a:r>
            <a:rPr lang="en-US" b="1" i="0" dirty="0" smtClean="0">
              <a:solidFill>
                <a:schemeClr val="bg1"/>
              </a:solidFill>
              <a:latin typeface="+mj-lt"/>
            </a:rPr>
            <a:t>Evaluation of human threat sources should consider:</a:t>
          </a:r>
          <a:endParaRPr lang="en-US" b="1" i="0" dirty="0">
            <a:solidFill>
              <a:schemeClr val="bg1"/>
            </a:solidFill>
            <a:latin typeface="+mj-lt"/>
          </a:endParaRPr>
        </a:p>
      </dgm:t>
    </dgm:pt>
    <dgm:pt modelId="{5317AE0D-D7AC-DE40-BAE6-82D0E740D3A0}" type="parTrans" cxnId="{1FB3A337-0F77-0946-89CB-0A3C9D3B0509}">
      <dgm:prSet/>
      <dgm:spPr/>
      <dgm:t>
        <a:bodyPr/>
        <a:lstStyle/>
        <a:p>
          <a:endParaRPr lang="en-US"/>
        </a:p>
      </dgm:t>
    </dgm:pt>
    <dgm:pt modelId="{46FF2BB0-99A2-994D-A84B-31F7A43E0A12}" type="sibTrans" cxnId="{1FB3A337-0F77-0946-89CB-0A3C9D3B0509}">
      <dgm:prSet/>
      <dgm:spPr/>
      <dgm:t>
        <a:bodyPr/>
        <a:lstStyle/>
        <a:p>
          <a:endParaRPr lang="en-US"/>
        </a:p>
      </dgm:t>
    </dgm:pt>
    <dgm:pt modelId="{63CC4A90-B164-0B41-8870-790E2F075FB4}">
      <dgm:prSet/>
      <dgm:spPr/>
      <dgm:t>
        <a:bodyPr/>
        <a:lstStyle/>
        <a:p>
          <a:r>
            <a:rPr lang="en-US" dirty="0" smtClean="0">
              <a:latin typeface="+mj-lt"/>
            </a:rPr>
            <a:t>Motivation</a:t>
          </a:r>
          <a:endParaRPr lang="en-US" dirty="0">
            <a:latin typeface="+mj-lt"/>
          </a:endParaRPr>
        </a:p>
      </dgm:t>
    </dgm:pt>
    <dgm:pt modelId="{0D2EDB41-536A-DD4E-8394-56E9E57C8534}" type="parTrans" cxnId="{85D137B8-555D-534D-BC33-69300C3EF967}">
      <dgm:prSet/>
      <dgm:spPr/>
      <dgm:t>
        <a:bodyPr/>
        <a:lstStyle/>
        <a:p>
          <a:endParaRPr lang="en-US"/>
        </a:p>
      </dgm:t>
    </dgm:pt>
    <dgm:pt modelId="{53A92BFF-098E-FC4E-A97C-039EA044D122}" type="sibTrans" cxnId="{85D137B8-555D-534D-BC33-69300C3EF967}">
      <dgm:prSet/>
      <dgm:spPr/>
      <dgm:t>
        <a:bodyPr/>
        <a:lstStyle/>
        <a:p>
          <a:endParaRPr lang="en-US"/>
        </a:p>
      </dgm:t>
    </dgm:pt>
    <dgm:pt modelId="{5B87F33B-BF7C-7443-ADEB-AF63942C8FCC}">
      <dgm:prSet/>
      <dgm:spPr/>
      <dgm:t>
        <a:bodyPr/>
        <a:lstStyle/>
        <a:p>
          <a:r>
            <a:rPr lang="en-US" dirty="0" smtClean="0">
              <a:latin typeface="+mj-lt"/>
            </a:rPr>
            <a:t>Capability</a:t>
          </a:r>
          <a:endParaRPr lang="en-US" dirty="0">
            <a:latin typeface="+mj-lt"/>
          </a:endParaRPr>
        </a:p>
      </dgm:t>
    </dgm:pt>
    <dgm:pt modelId="{BC93A106-37CC-5944-A60F-B7572CC1494D}" type="parTrans" cxnId="{025294A1-93B6-134A-8D27-E7E2D015B2F1}">
      <dgm:prSet/>
      <dgm:spPr/>
      <dgm:t>
        <a:bodyPr/>
        <a:lstStyle/>
        <a:p>
          <a:endParaRPr lang="en-US"/>
        </a:p>
      </dgm:t>
    </dgm:pt>
    <dgm:pt modelId="{644F686A-C7C2-904E-9FC6-8486C5F0BB07}" type="sibTrans" cxnId="{025294A1-93B6-134A-8D27-E7E2D015B2F1}">
      <dgm:prSet/>
      <dgm:spPr/>
      <dgm:t>
        <a:bodyPr/>
        <a:lstStyle/>
        <a:p>
          <a:endParaRPr lang="en-US"/>
        </a:p>
      </dgm:t>
    </dgm:pt>
    <dgm:pt modelId="{BD32BB8A-AD94-F741-ACAB-3594E3ED7EEA}">
      <dgm:prSet/>
      <dgm:spPr/>
      <dgm:t>
        <a:bodyPr/>
        <a:lstStyle/>
        <a:p>
          <a:r>
            <a:rPr lang="en-US" dirty="0" smtClean="0">
              <a:latin typeface="+mj-lt"/>
            </a:rPr>
            <a:t>Resources</a:t>
          </a:r>
          <a:endParaRPr lang="en-US" dirty="0">
            <a:latin typeface="+mj-lt"/>
          </a:endParaRPr>
        </a:p>
      </dgm:t>
    </dgm:pt>
    <dgm:pt modelId="{831A4495-9845-B946-90DA-E140CF0C7B93}" type="parTrans" cxnId="{0793FFA5-AC4E-BB46-B43E-2128B894ACAB}">
      <dgm:prSet/>
      <dgm:spPr/>
      <dgm:t>
        <a:bodyPr/>
        <a:lstStyle/>
        <a:p>
          <a:endParaRPr lang="en-US"/>
        </a:p>
      </dgm:t>
    </dgm:pt>
    <dgm:pt modelId="{1CAAB769-E8FF-C44B-A003-A7BA235B3286}" type="sibTrans" cxnId="{0793FFA5-AC4E-BB46-B43E-2128B894ACAB}">
      <dgm:prSet/>
      <dgm:spPr/>
      <dgm:t>
        <a:bodyPr/>
        <a:lstStyle/>
        <a:p>
          <a:endParaRPr lang="en-US"/>
        </a:p>
      </dgm:t>
    </dgm:pt>
    <dgm:pt modelId="{00EB415A-0A83-0F45-8944-AB0AD488B9AC}">
      <dgm:prSet/>
      <dgm:spPr/>
      <dgm:t>
        <a:bodyPr/>
        <a:lstStyle/>
        <a:p>
          <a:r>
            <a:rPr lang="en-US" dirty="0" smtClean="0">
              <a:latin typeface="+mj-lt"/>
            </a:rPr>
            <a:t>Probability </a:t>
          </a:r>
          <a:r>
            <a:rPr lang="en-US" dirty="0" smtClean="0">
              <a:latin typeface="+mj-lt"/>
            </a:rPr>
            <a:t>of attack</a:t>
          </a:r>
        </a:p>
      </dgm:t>
    </dgm:pt>
    <dgm:pt modelId="{09BF7D96-7ED2-E74F-BC9A-32D75C0ACF06}" type="parTrans" cxnId="{C796144D-4131-144D-9737-131CB790E0A1}">
      <dgm:prSet/>
      <dgm:spPr/>
      <dgm:t>
        <a:bodyPr/>
        <a:lstStyle/>
        <a:p>
          <a:endParaRPr lang="en-US"/>
        </a:p>
      </dgm:t>
    </dgm:pt>
    <dgm:pt modelId="{B409D8F3-3309-E84C-B455-0C26CF108886}" type="sibTrans" cxnId="{C796144D-4131-144D-9737-131CB790E0A1}">
      <dgm:prSet/>
      <dgm:spPr/>
      <dgm:t>
        <a:bodyPr/>
        <a:lstStyle/>
        <a:p>
          <a:endParaRPr lang="en-US"/>
        </a:p>
      </dgm:t>
    </dgm:pt>
    <dgm:pt modelId="{AAFB320F-188D-BF45-A34C-47523CE4EE1A}">
      <dgm:prSet/>
      <dgm:spPr/>
      <dgm:t>
        <a:bodyPr/>
        <a:lstStyle/>
        <a:p>
          <a:r>
            <a:rPr lang="en-US" dirty="0" smtClean="0">
              <a:latin typeface="+mj-lt"/>
            </a:rPr>
            <a:t>Deterrence</a:t>
          </a:r>
          <a:endParaRPr lang="en-US" dirty="0" smtClean="0">
            <a:latin typeface="+mj-lt"/>
          </a:endParaRPr>
        </a:p>
      </dgm:t>
    </dgm:pt>
    <dgm:pt modelId="{5B0BED64-A064-9A41-860C-E2F655792653}" type="parTrans" cxnId="{E567A926-3BAC-F243-8AB1-CB816527FEA4}">
      <dgm:prSet/>
      <dgm:spPr/>
      <dgm:t>
        <a:bodyPr/>
        <a:lstStyle/>
        <a:p>
          <a:endParaRPr lang="en-US"/>
        </a:p>
      </dgm:t>
    </dgm:pt>
    <dgm:pt modelId="{8DD6F223-30BD-5044-8AAB-1BB7BDB8D9D0}" type="sibTrans" cxnId="{E567A926-3BAC-F243-8AB1-CB816527FEA4}">
      <dgm:prSet/>
      <dgm:spPr/>
      <dgm:t>
        <a:bodyPr/>
        <a:lstStyle/>
        <a:p>
          <a:endParaRPr lang="en-US"/>
        </a:p>
      </dgm:t>
    </dgm:pt>
    <dgm:pt modelId="{277009BA-6668-AE42-9297-09484429C68F}" type="pres">
      <dgm:prSet presAssocID="{8553F7EA-FFE8-D044-A625-87D89E39AC9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8BD52B-402E-FB49-894F-C57C67F193DB}" type="pres">
      <dgm:prSet presAssocID="{D14CBC1F-94A0-584C-BDAB-A4E704B14F35}" presName="parentLin" presStyleCnt="0"/>
      <dgm:spPr/>
      <dgm:t>
        <a:bodyPr/>
        <a:lstStyle/>
        <a:p>
          <a:endParaRPr lang="en-US"/>
        </a:p>
      </dgm:t>
    </dgm:pt>
    <dgm:pt modelId="{80C5A3C3-C8DA-1C48-834F-9D8EC37EE1AB}" type="pres">
      <dgm:prSet presAssocID="{D14CBC1F-94A0-584C-BDAB-A4E704B14F35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D023BD65-AC0B-2448-97EA-3C77B40F2276}" type="pres">
      <dgm:prSet presAssocID="{D14CBC1F-94A0-584C-BDAB-A4E704B14F3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2B1C2C-6AB1-7042-95C0-FB4C5C1E52BE}" type="pres">
      <dgm:prSet presAssocID="{D14CBC1F-94A0-584C-BDAB-A4E704B14F35}" presName="negativeSpace" presStyleCnt="0"/>
      <dgm:spPr/>
      <dgm:t>
        <a:bodyPr/>
        <a:lstStyle/>
        <a:p>
          <a:endParaRPr lang="en-US"/>
        </a:p>
      </dgm:t>
    </dgm:pt>
    <dgm:pt modelId="{EED2EDFE-3C43-5247-A99E-A6193F869A8C}" type="pres">
      <dgm:prSet presAssocID="{D14CBC1F-94A0-584C-BDAB-A4E704B14F35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67A926-3BAC-F243-8AB1-CB816527FEA4}" srcId="{D14CBC1F-94A0-584C-BDAB-A4E704B14F35}" destId="{AAFB320F-188D-BF45-A34C-47523CE4EE1A}" srcOrd="4" destOrd="0" parTransId="{5B0BED64-A064-9A41-860C-E2F655792653}" sibTransId="{8DD6F223-30BD-5044-8AAB-1BB7BDB8D9D0}"/>
    <dgm:cxn modelId="{6BF9D244-1949-E047-93D3-E9CD58CBB5F1}" type="presOf" srcId="{BD32BB8A-AD94-F741-ACAB-3594E3ED7EEA}" destId="{EED2EDFE-3C43-5247-A99E-A6193F869A8C}" srcOrd="0" destOrd="2" presId="urn:microsoft.com/office/officeart/2005/8/layout/list1"/>
    <dgm:cxn modelId="{025294A1-93B6-134A-8D27-E7E2D015B2F1}" srcId="{D14CBC1F-94A0-584C-BDAB-A4E704B14F35}" destId="{5B87F33B-BF7C-7443-ADEB-AF63942C8FCC}" srcOrd="1" destOrd="0" parTransId="{BC93A106-37CC-5944-A60F-B7572CC1494D}" sibTransId="{644F686A-C7C2-904E-9FC6-8486C5F0BB07}"/>
    <dgm:cxn modelId="{AB298EFA-AB96-3E4D-8CD8-8BD97FBD6F35}" type="presOf" srcId="{63CC4A90-B164-0B41-8870-790E2F075FB4}" destId="{EED2EDFE-3C43-5247-A99E-A6193F869A8C}" srcOrd="0" destOrd="0" presId="urn:microsoft.com/office/officeart/2005/8/layout/list1"/>
    <dgm:cxn modelId="{0E8F658D-950F-ED4F-BB95-6EB84A8D1E92}" type="presOf" srcId="{8553F7EA-FFE8-D044-A625-87D89E39AC96}" destId="{277009BA-6668-AE42-9297-09484429C68F}" srcOrd="0" destOrd="0" presId="urn:microsoft.com/office/officeart/2005/8/layout/list1"/>
    <dgm:cxn modelId="{0793FFA5-AC4E-BB46-B43E-2128B894ACAB}" srcId="{D14CBC1F-94A0-584C-BDAB-A4E704B14F35}" destId="{BD32BB8A-AD94-F741-ACAB-3594E3ED7EEA}" srcOrd="2" destOrd="0" parTransId="{831A4495-9845-B946-90DA-E140CF0C7B93}" sibTransId="{1CAAB769-E8FF-C44B-A003-A7BA235B3286}"/>
    <dgm:cxn modelId="{85D137B8-555D-534D-BC33-69300C3EF967}" srcId="{D14CBC1F-94A0-584C-BDAB-A4E704B14F35}" destId="{63CC4A90-B164-0B41-8870-790E2F075FB4}" srcOrd="0" destOrd="0" parTransId="{0D2EDB41-536A-DD4E-8394-56E9E57C8534}" sibTransId="{53A92BFF-098E-FC4E-A97C-039EA044D122}"/>
    <dgm:cxn modelId="{81D1C7B7-A071-2140-8A64-E1CDFC4A91C5}" type="presOf" srcId="{AAFB320F-188D-BF45-A34C-47523CE4EE1A}" destId="{EED2EDFE-3C43-5247-A99E-A6193F869A8C}" srcOrd="0" destOrd="4" presId="urn:microsoft.com/office/officeart/2005/8/layout/list1"/>
    <dgm:cxn modelId="{1FB3A337-0F77-0946-89CB-0A3C9D3B0509}" srcId="{8553F7EA-FFE8-D044-A625-87D89E39AC96}" destId="{D14CBC1F-94A0-584C-BDAB-A4E704B14F35}" srcOrd="0" destOrd="0" parTransId="{5317AE0D-D7AC-DE40-BAE6-82D0E740D3A0}" sibTransId="{46FF2BB0-99A2-994D-A84B-31F7A43E0A12}"/>
    <dgm:cxn modelId="{9A5FF77D-DA23-164A-B890-DB07C1B46A81}" type="presOf" srcId="{D14CBC1F-94A0-584C-BDAB-A4E704B14F35}" destId="{D023BD65-AC0B-2448-97EA-3C77B40F2276}" srcOrd="1" destOrd="0" presId="urn:microsoft.com/office/officeart/2005/8/layout/list1"/>
    <dgm:cxn modelId="{0AB539B9-3760-764E-A83C-78B0C36C86F8}" type="presOf" srcId="{00EB415A-0A83-0F45-8944-AB0AD488B9AC}" destId="{EED2EDFE-3C43-5247-A99E-A6193F869A8C}" srcOrd="0" destOrd="3" presId="urn:microsoft.com/office/officeart/2005/8/layout/list1"/>
    <dgm:cxn modelId="{C796144D-4131-144D-9737-131CB790E0A1}" srcId="{D14CBC1F-94A0-584C-BDAB-A4E704B14F35}" destId="{00EB415A-0A83-0F45-8944-AB0AD488B9AC}" srcOrd="3" destOrd="0" parTransId="{09BF7D96-7ED2-E74F-BC9A-32D75C0ACF06}" sibTransId="{B409D8F3-3309-E84C-B455-0C26CF108886}"/>
    <dgm:cxn modelId="{EB08D3C9-B843-C843-B44F-D19EE453AF06}" type="presOf" srcId="{5B87F33B-BF7C-7443-ADEB-AF63942C8FCC}" destId="{EED2EDFE-3C43-5247-A99E-A6193F869A8C}" srcOrd="0" destOrd="1" presId="urn:microsoft.com/office/officeart/2005/8/layout/list1"/>
    <dgm:cxn modelId="{E2AA0390-F733-6144-9468-D6546589F865}" type="presOf" srcId="{D14CBC1F-94A0-584C-BDAB-A4E704B14F35}" destId="{80C5A3C3-C8DA-1C48-834F-9D8EC37EE1AB}" srcOrd="0" destOrd="0" presId="urn:microsoft.com/office/officeart/2005/8/layout/list1"/>
    <dgm:cxn modelId="{074280EB-0C53-6649-A684-CD71FF8A169D}" type="presParOf" srcId="{277009BA-6668-AE42-9297-09484429C68F}" destId="{348BD52B-402E-FB49-894F-C57C67F193DB}" srcOrd="0" destOrd="0" presId="urn:microsoft.com/office/officeart/2005/8/layout/list1"/>
    <dgm:cxn modelId="{82BF47D9-8E22-AB43-B2BE-E7133DD3C393}" type="presParOf" srcId="{348BD52B-402E-FB49-894F-C57C67F193DB}" destId="{80C5A3C3-C8DA-1C48-834F-9D8EC37EE1AB}" srcOrd="0" destOrd="0" presId="urn:microsoft.com/office/officeart/2005/8/layout/list1"/>
    <dgm:cxn modelId="{D17D037D-5084-884A-8B33-5F7C1E804DBE}" type="presParOf" srcId="{348BD52B-402E-FB49-894F-C57C67F193DB}" destId="{D023BD65-AC0B-2448-97EA-3C77B40F2276}" srcOrd="1" destOrd="0" presId="urn:microsoft.com/office/officeart/2005/8/layout/list1"/>
    <dgm:cxn modelId="{73FE57FD-759F-C849-9935-0AC498D6FD4A}" type="presParOf" srcId="{277009BA-6668-AE42-9297-09484429C68F}" destId="{CF2B1C2C-6AB1-7042-95C0-FB4C5C1E52BE}" srcOrd="1" destOrd="0" presId="urn:microsoft.com/office/officeart/2005/8/layout/list1"/>
    <dgm:cxn modelId="{83C0BAC5-22A8-1A4B-A302-B8A690E65678}" type="presParOf" srcId="{277009BA-6668-AE42-9297-09484429C68F}" destId="{EED2EDFE-3C43-5247-A99E-A6193F869A8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90D8CB4-5457-6746-9F81-DA686685CD09}" type="doc">
      <dgm:prSet loTypeId="urn:microsoft.com/office/officeart/2005/8/layout/l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F03C4A-049B-534F-9CBF-04A4FFB71F56}">
      <dgm:prSet/>
      <dgm:spPr/>
      <dgm:t>
        <a:bodyPr/>
        <a:lstStyle/>
        <a:p>
          <a:pPr rtl="0"/>
          <a:r>
            <a:rPr lang="en-US" b="1" dirty="0" smtClean="0"/>
            <a:t>Risk </a:t>
          </a:r>
          <a:r>
            <a:rPr lang="en-US" b="1" dirty="0" smtClean="0"/>
            <a:t>acceptance</a:t>
          </a:r>
          <a:endParaRPr lang="en-US" dirty="0"/>
        </a:p>
      </dgm:t>
    </dgm:pt>
    <dgm:pt modelId="{5B84AA06-B6B5-F945-BC03-43DDB728A48A}" type="parTrans" cxnId="{E459C3FC-CA35-5944-AAE1-B42EEA41B924}">
      <dgm:prSet/>
      <dgm:spPr/>
      <dgm:t>
        <a:bodyPr/>
        <a:lstStyle/>
        <a:p>
          <a:endParaRPr lang="en-US"/>
        </a:p>
      </dgm:t>
    </dgm:pt>
    <dgm:pt modelId="{B0AA86CF-45FD-EF4F-AE34-06D60F465E64}" type="sibTrans" cxnId="{E459C3FC-CA35-5944-AAE1-B42EEA41B924}">
      <dgm:prSet/>
      <dgm:spPr/>
      <dgm:t>
        <a:bodyPr/>
        <a:lstStyle/>
        <a:p>
          <a:endParaRPr lang="en-US"/>
        </a:p>
      </dgm:t>
    </dgm:pt>
    <dgm:pt modelId="{11C9FA72-C1E9-AD42-9824-2A24ED249B3A}">
      <dgm:prSet custT="1"/>
      <dgm:spPr/>
      <dgm:t>
        <a:bodyPr/>
        <a:lstStyle/>
        <a:p>
          <a:pPr rtl="0"/>
          <a:r>
            <a:rPr lang="en-US" sz="1200" b="1" dirty="0" smtClean="0"/>
            <a:t>Choosing </a:t>
          </a:r>
          <a:r>
            <a:rPr lang="en-US" sz="1200" b="1" dirty="0" smtClean="0"/>
            <a:t>to accept a risk level greater than normal for business reasons</a:t>
          </a:r>
          <a:endParaRPr lang="en-US" sz="1200" dirty="0"/>
        </a:p>
      </dgm:t>
    </dgm:pt>
    <dgm:pt modelId="{AAD8C601-1C43-B641-BC2F-0EDD54D67C3A}" type="parTrans" cxnId="{E704C998-99D2-204D-8CD7-8A1A4C859EB0}">
      <dgm:prSet/>
      <dgm:spPr/>
      <dgm:t>
        <a:bodyPr/>
        <a:lstStyle/>
        <a:p>
          <a:endParaRPr lang="en-US"/>
        </a:p>
      </dgm:t>
    </dgm:pt>
    <dgm:pt modelId="{EFDC4591-A92A-C143-BB99-5AB70AADCF34}" type="sibTrans" cxnId="{E704C998-99D2-204D-8CD7-8A1A4C859EB0}">
      <dgm:prSet/>
      <dgm:spPr/>
      <dgm:t>
        <a:bodyPr/>
        <a:lstStyle/>
        <a:p>
          <a:endParaRPr lang="en-US"/>
        </a:p>
      </dgm:t>
    </dgm:pt>
    <dgm:pt modelId="{B33A9A63-165D-474C-A29E-3797393C9C8B}">
      <dgm:prSet/>
      <dgm:spPr/>
      <dgm:t>
        <a:bodyPr/>
        <a:lstStyle/>
        <a:p>
          <a:pPr rtl="0"/>
          <a:r>
            <a:rPr lang="en-US" b="1" dirty="0" smtClean="0"/>
            <a:t>Risk </a:t>
          </a:r>
          <a:r>
            <a:rPr lang="en-US" b="1" dirty="0" smtClean="0"/>
            <a:t>avoidance</a:t>
          </a:r>
          <a:endParaRPr lang="en-US" dirty="0"/>
        </a:p>
      </dgm:t>
    </dgm:pt>
    <dgm:pt modelId="{E266FDAD-81E7-7B41-8C5A-B138FF7D4719}" type="parTrans" cxnId="{C399378F-B461-E348-88A1-592AC85F3C42}">
      <dgm:prSet/>
      <dgm:spPr/>
      <dgm:t>
        <a:bodyPr/>
        <a:lstStyle/>
        <a:p>
          <a:endParaRPr lang="en-US"/>
        </a:p>
      </dgm:t>
    </dgm:pt>
    <dgm:pt modelId="{906B0F67-4B0B-8546-AFAE-99F5B6E02B37}" type="sibTrans" cxnId="{C399378F-B461-E348-88A1-592AC85F3C42}">
      <dgm:prSet/>
      <dgm:spPr/>
      <dgm:t>
        <a:bodyPr/>
        <a:lstStyle/>
        <a:p>
          <a:endParaRPr lang="en-US"/>
        </a:p>
      </dgm:t>
    </dgm:pt>
    <dgm:pt modelId="{21E87059-266D-B847-AF5A-73BD270DF34C}">
      <dgm:prSet custT="1"/>
      <dgm:spPr/>
      <dgm:t>
        <a:bodyPr/>
        <a:lstStyle/>
        <a:p>
          <a:pPr rtl="0"/>
          <a:r>
            <a:rPr lang="en-US" sz="1200" b="1" dirty="0" smtClean="0"/>
            <a:t>Not </a:t>
          </a:r>
          <a:r>
            <a:rPr lang="en-US" sz="1200" b="1" dirty="0" smtClean="0"/>
            <a:t>proceeding with the activity or system that creates this risk</a:t>
          </a:r>
          <a:endParaRPr lang="en-US" sz="1200" dirty="0"/>
        </a:p>
      </dgm:t>
    </dgm:pt>
    <dgm:pt modelId="{AEDEC94A-DCAC-F14E-B977-20889CD49CFB}" type="parTrans" cxnId="{4923DAF2-7781-094A-858F-AAB64B9BF510}">
      <dgm:prSet/>
      <dgm:spPr/>
      <dgm:t>
        <a:bodyPr/>
        <a:lstStyle/>
        <a:p>
          <a:endParaRPr lang="en-US"/>
        </a:p>
      </dgm:t>
    </dgm:pt>
    <dgm:pt modelId="{37BCC9BE-6354-D445-9AC5-03A852A5C126}" type="sibTrans" cxnId="{4923DAF2-7781-094A-858F-AAB64B9BF510}">
      <dgm:prSet/>
      <dgm:spPr/>
      <dgm:t>
        <a:bodyPr/>
        <a:lstStyle/>
        <a:p>
          <a:endParaRPr lang="en-US"/>
        </a:p>
      </dgm:t>
    </dgm:pt>
    <dgm:pt modelId="{BCA159F1-0F8B-174B-B84F-2244B4F85443}">
      <dgm:prSet/>
      <dgm:spPr/>
      <dgm:t>
        <a:bodyPr/>
        <a:lstStyle/>
        <a:p>
          <a:pPr rtl="0"/>
          <a:r>
            <a:rPr lang="en-US" b="1" dirty="0" smtClean="0"/>
            <a:t>Risk </a:t>
          </a:r>
          <a:r>
            <a:rPr lang="en-US" b="1" dirty="0" smtClean="0"/>
            <a:t>transfer</a:t>
          </a:r>
          <a:endParaRPr lang="en-US" dirty="0"/>
        </a:p>
      </dgm:t>
    </dgm:pt>
    <dgm:pt modelId="{695DB165-EA33-664A-96D9-3912F9568D42}" type="parTrans" cxnId="{70A7F832-064D-864D-88E6-C1EAA4CC089B}">
      <dgm:prSet/>
      <dgm:spPr/>
      <dgm:t>
        <a:bodyPr/>
        <a:lstStyle/>
        <a:p>
          <a:endParaRPr lang="en-US"/>
        </a:p>
      </dgm:t>
    </dgm:pt>
    <dgm:pt modelId="{0828B083-32D2-FA44-8343-B30DA59E95FD}" type="sibTrans" cxnId="{70A7F832-064D-864D-88E6-C1EAA4CC089B}">
      <dgm:prSet/>
      <dgm:spPr/>
      <dgm:t>
        <a:bodyPr/>
        <a:lstStyle/>
        <a:p>
          <a:endParaRPr lang="en-US"/>
        </a:p>
      </dgm:t>
    </dgm:pt>
    <dgm:pt modelId="{338F6123-7E89-B647-972B-2BB7199B9B00}">
      <dgm:prSet custT="1"/>
      <dgm:spPr/>
      <dgm:t>
        <a:bodyPr/>
        <a:lstStyle/>
        <a:p>
          <a:pPr rtl="0"/>
          <a:r>
            <a:rPr lang="en-US" sz="1200" b="1" dirty="0" smtClean="0"/>
            <a:t>Sharing </a:t>
          </a:r>
          <a:r>
            <a:rPr lang="en-US" sz="1200" b="1" dirty="0" smtClean="0"/>
            <a:t>responsibility for the risk with a third party</a:t>
          </a:r>
          <a:endParaRPr lang="en-US" sz="1200" dirty="0"/>
        </a:p>
      </dgm:t>
    </dgm:pt>
    <dgm:pt modelId="{DDBCCF7E-EFDF-6C49-A973-EF8871EFA941}" type="parTrans" cxnId="{761916C4-CCA6-6944-879A-7D2BCFA0E4C7}">
      <dgm:prSet/>
      <dgm:spPr/>
      <dgm:t>
        <a:bodyPr/>
        <a:lstStyle/>
        <a:p>
          <a:endParaRPr lang="en-US"/>
        </a:p>
      </dgm:t>
    </dgm:pt>
    <dgm:pt modelId="{D1424E81-B45E-6446-9E37-839135ED88E4}" type="sibTrans" cxnId="{761916C4-CCA6-6944-879A-7D2BCFA0E4C7}">
      <dgm:prSet/>
      <dgm:spPr/>
      <dgm:t>
        <a:bodyPr/>
        <a:lstStyle/>
        <a:p>
          <a:endParaRPr lang="en-US"/>
        </a:p>
      </dgm:t>
    </dgm:pt>
    <dgm:pt modelId="{F97052F8-1036-9B4D-AFBF-2E37DDC002C6}">
      <dgm:prSet/>
      <dgm:spPr/>
      <dgm:t>
        <a:bodyPr/>
        <a:lstStyle/>
        <a:p>
          <a:pPr rtl="0"/>
          <a:r>
            <a:rPr lang="en-US" b="1" dirty="0" smtClean="0"/>
            <a:t>Reduce </a:t>
          </a:r>
          <a:r>
            <a:rPr lang="en-US" b="1" dirty="0" smtClean="0"/>
            <a:t>consequence</a:t>
          </a:r>
          <a:endParaRPr lang="en-US" dirty="0"/>
        </a:p>
      </dgm:t>
    </dgm:pt>
    <dgm:pt modelId="{3B449DB9-ACBE-0C46-BD58-E7696A8D50EC}" type="parTrans" cxnId="{DC13B006-A3A0-FF43-A5B8-4CC955688E2B}">
      <dgm:prSet/>
      <dgm:spPr/>
      <dgm:t>
        <a:bodyPr/>
        <a:lstStyle/>
        <a:p>
          <a:endParaRPr lang="en-US"/>
        </a:p>
      </dgm:t>
    </dgm:pt>
    <dgm:pt modelId="{2EE1FA05-0181-E442-973A-6AA4D1687A16}" type="sibTrans" cxnId="{DC13B006-A3A0-FF43-A5B8-4CC955688E2B}">
      <dgm:prSet/>
      <dgm:spPr/>
      <dgm:t>
        <a:bodyPr/>
        <a:lstStyle/>
        <a:p>
          <a:endParaRPr lang="en-US"/>
        </a:p>
      </dgm:t>
    </dgm:pt>
    <dgm:pt modelId="{5F29E38A-B7B5-F448-A591-981591F2D10B}">
      <dgm:prSet custT="1"/>
      <dgm:spPr/>
      <dgm:t>
        <a:bodyPr/>
        <a:lstStyle/>
        <a:p>
          <a:pPr rtl="0"/>
          <a:r>
            <a:rPr lang="en-US" sz="1200" b="1" dirty="0" smtClean="0"/>
            <a:t>Modifying </a:t>
          </a:r>
          <a:r>
            <a:rPr lang="en-US" sz="1200" b="1" dirty="0" smtClean="0"/>
            <a:t>the structure or use of the assets at risk to reduce the impact on the organization should the risk occur</a:t>
          </a:r>
          <a:endParaRPr lang="en-US" sz="1200" dirty="0"/>
        </a:p>
      </dgm:t>
    </dgm:pt>
    <dgm:pt modelId="{223E037D-EA0F-A943-B6CE-45E1183C17F9}" type="parTrans" cxnId="{36132492-0506-5443-BE9B-C1830B9EBEFD}">
      <dgm:prSet/>
      <dgm:spPr/>
      <dgm:t>
        <a:bodyPr/>
        <a:lstStyle/>
        <a:p>
          <a:endParaRPr lang="en-US"/>
        </a:p>
      </dgm:t>
    </dgm:pt>
    <dgm:pt modelId="{403B2712-110D-FB42-A50D-EDA817F7C2E2}" type="sibTrans" cxnId="{36132492-0506-5443-BE9B-C1830B9EBEFD}">
      <dgm:prSet/>
      <dgm:spPr/>
      <dgm:t>
        <a:bodyPr/>
        <a:lstStyle/>
        <a:p>
          <a:endParaRPr lang="en-US"/>
        </a:p>
      </dgm:t>
    </dgm:pt>
    <dgm:pt modelId="{521008BD-F537-894C-89CB-69A816756216}">
      <dgm:prSet/>
      <dgm:spPr/>
      <dgm:t>
        <a:bodyPr/>
        <a:lstStyle/>
        <a:p>
          <a:pPr rtl="0"/>
          <a:r>
            <a:rPr lang="en-US" b="1" dirty="0" smtClean="0"/>
            <a:t>Reduce </a:t>
          </a:r>
          <a:r>
            <a:rPr lang="en-US" b="1" dirty="0" smtClean="0"/>
            <a:t>likelihood</a:t>
          </a:r>
          <a:endParaRPr lang="en-US" dirty="0"/>
        </a:p>
      </dgm:t>
    </dgm:pt>
    <dgm:pt modelId="{9D6D4BFD-7FF2-3349-BE8B-48892FB218F7}" type="parTrans" cxnId="{E4A618CA-1624-BE49-BAFB-3C854D39F8B7}">
      <dgm:prSet/>
      <dgm:spPr/>
      <dgm:t>
        <a:bodyPr/>
        <a:lstStyle/>
        <a:p>
          <a:endParaRPr lang="en-US"/>
        </a:p>
      </dgm:t>
    </dgm:pt>
    <dgm:pt modelId="{FCB003C1-F839-2C48-AED3-F7E98DA034D9}" type="sibTrans" cxnId="{E4A618CA-1624-BE49-BAFB-3C854D39F8B7}">
      <dgm:prSet/>
      <dgm:spPr/>
      <dgm:t>
        <a:bodyPr/>
        <a:lstStyle/>
        <a:p>
          <a:endParaRPr lang="en-US"/>
        </a:p>
      </dgm:t>
    </dgm:pt>
    <dgm:pt modelId="{81CBD8D4-0DFE-F84A-A68F-D1E9791CD0D7}">
      <dgm:prSet custT="1"/>
      <dgm:spPr/>
      <dgm:t>
        <a:bodyPr/>
        <a:lstStyle/>
        <a:p>
          <a:pPr rtl="0"/>
          <a:r>
            <a:rPr lang="en-US" sz="1200" b="1" dirty="0" smtClean="0"/>
            <a:t>Implement </a:t>
          </a:r>
          <a:r>
            <a:rPr lang="en-US" sz="1200" b="1" dirty="0" smtClean="0"/>
            <a:t>suitable controls to lower the chance of the vulnerability being exploited</a:t>
          </a:r>
          <a:endParaRPr lang="en-US" sz="1200" dirty="0"/>
        </a:p>
      </dgm:t>
    </dgm:pt>
    <dgm:pt modelId="{DF0B7A40-4AAB-8149-AF91-2E53020C3560}" type="parTrans" cxnId="{1934F6B8-B40C-774A-BAB2-736336E61042}">
      <dgm:prSet/>
      <dgm:spPr/>
      <dgm:t>
        <a:bodyPr/>
        <a:lstStyle/>
        <a:p>
          <a:endParaRPr lang="en-US"/>
        </a:p>
      </dgm:t>
    </dgm:pt>
    <dgm:pt modelId="{36F55C05-D291-874F-8779-4225EF21A1C3}" type="sibTrans" cxnId="{1934F6B8-B40C-774A-BAB2-736336E61042}">
      <dgm:prSet/>
      <dgm:spPr/>
      <dgm:t>
        <a:bodyPr/>
        <a:lstStyle/>
        <a:p>
          <a:endParaRPr lang="en-US"/>
        </a:p>
      </dgm:t>
    </dgm:pt>
    <dgm:pt modelId="{19ACB196-734E-B144-8B32-9A0834881F4F}" type="pres">
      <dgm:prSet presAssocID="{990D8CB4-5457-6746-9F81-DA686685CD09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091772B-3CD8-7C4F-8218-71C8B9017B1E}" type="pres">
      <dgm:prSet presAssocID="{71F03C4A-049B-534F-9CBF-04A4FFB71F56}" presName="horFlow" presStyleCnt="0"/>
      <dgm:spPr/>
    </dgm:pt>
    <dgm:pt modelId="{6A99748E-4FB9-1140-90FC-92977C6E169C}" type="pres">
      <dgm:prSet presAssocID="{71F03C4A-049B-534F-9CBF-04A4FFB71F56}" presName="bigChev" presStyleLbl="node1" presStyleIdx="0" presStyleCnt="5"/>
      <dgm:spPr/>
      <dgm:t>
        <a:bodyPr/>
        <a:lstStyle/>
        <a:p>
          <a:endParaRPr lang="en-US"/>
        </a:p>
      </dgm:t>
    </dgm:pt>
    <dgm:pt modelId="{871A9E24-AE64-4F4C-99B1-1D1DF6F66B95}" type="pres">
      <dgm:prSet presAssocID="{AAD8C601-1C43-B641-BC2F-0EDD54D67C3A}" presName="parTrans" presStyleCnt="0"/>
      <dgm:spPr/>
    </dgm:pt>
    <dgm:pt modelId="{1E4C7F21-1449-4D47-8115-B974FF62A42F}" type="pres">
      <dgm:prSet presAssocID="{11C9FA72-C1E9-AD42-9824-2A24ED249B3A}" presName="node" presStyleLbl="alignAccFollowNode1" presStyleIdx="0" presStyleCnt="5" custScaleX="1129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C5BEDF-7C69-5245-816B-421B5B31A841}" type="pres">
      <dgm:prSet presAssocID="{71F03C4A-049B-534F-9CBF-04A4FFB71F56}" presName="vSp" presStyleCnt="0"/>
      <dgm:spPr/>
    </dgm:pt>
    <dgm:pt modelId="{5B75C316-BAE9-8041-97F4-7FB53DC72003}" type="pres">
      <dgm:prSet presAssocID="{B33A9A63-165D-474C-A29E-3797393C9C8B}" presName="horFlow" presStyleCnt="0"/>
      <dgm:spPr/>
    </dgm:pt>
    <dgm:pt modelId="{050E7C00-83A4-0042-B9AB-834CC6FFDE74}" type="pres">
      <dgm:prSet presAssocID="{B33A9A63-165D-474C-A29E-3797393C9C8B}" presName="bigChev" presStyleLbl="node1" presStyleIdx="1" presStyleCnt="5"/>
      <dgm:spPr/>
      <dgm:t>
        <a:bodyPr/>
        <a:lstStyle/>
        <a:p>
          <a:endParaRPr lang="en-US"/>
        </a:p>
      </dgm:t>
    </dgm:pt>
    <dgm:pt modelId="{C7C86C1B-33A1-EB4C-BE3D-DC62321AE7B5}" type="pres">
      <dgm:prSet presAssocID="{AEDEC94A-DCAC-F14E-B977-20889CD49CFB}" presName="parTrans" presStyleCnt="0"/>
      <dgm:spPr/>
    </dgm:pt>
    <dgm:pt modelId="{F79856DF-E333-5D4A-B75D-81750049CF3A}" type="pres">
      <dgm:prSet presAssocID="{21E87059-266D-B847-AF5A-73BD270DF34C}" presName="node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48150-46CA-E947-920E-8F31108B3955}" type="pres">
      <dgm:prSet presAssocID="{B33A9A63-165D-474C-A29E-3797393C9C8B}" presName="vSp" presStyleCnt="0"/>
      <dgm:spPr/>
    </dgm:pt>
    <dgm:pt modelId="{A4C7B4BD-B950-044B-81A1-EBB6C5A601BA}" type="pres">
      <dgm:prSet presAssocID="{BCA159F1-0F8B-174B-B84F-2244B4F85443}" presName="horFlow" presStyleCnt="0"/>
      <dgm:spPr/>
    </dgm:pt>
    <dgm:pt modelId="{16C56A94-1083-2E4A-BE40-5C69B727B250}" type="pres">
      <dgm:prSet presAssocID="{BCA159F1-0F8B-174B-B84F-2244B4F85443}" presName="bigChev" presStyleLbl="node1" presStyleIdx="2" presStyleCnt="5"/>
      <dgm:spPr/>
      <dgm:t>
        <a:bodyPr/>
        <a:lstStyle/>
        <a:p>
          <a:endParaRPr lang="en-US"/>
        </a:p>
      </dgm:t>
    </dgm:pt>
    <dgm:pt modelId="{461B13DC-33D4-EC47-8D21-C0C9B9AC3342}" type="pres">
      <dgm:prSet presAssocID="{DDBCCF7E-EFDF-6C49-A973-EF8871EFA941}" presName="parTrans" presStyleCnt="0"/>
      <dgm:spPr/>
    </dgm:pt>
    <dgm:pt modelId="{5EC43DED-4F4E-C147-A658-AF90F9C87BCB}" type="pres">
      <dgm:prSet presAssocID="{338F6123-7E89-B647-972B-2BB7199B9B00}" presName="node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7D54D-1DBF-094A-8E94-55B1EE83F932}" type="pres">
      <dgm:prSet presAssocID="{BCA159F1-0F8B-174B-B84F-2244B4F85443}" presName="vSp" presStyleCnt="0"/>
      <dgm:spPr/>
    </dgm:pt>
    <dgm:pt modelId="{2B944935-3B9C-5945-9DF5-EE25D55414EE}" type="pres">
      <dgm:prSet presAssocID="{F97052F8-1036-9B4D-AFBF-2E37DDC002C6}" presName="horFlow" presStyleCnt="0"/>
      <dgm:spPr/>
    </dgm:pt>
    <dgm:pt modelId="{23718B34-47DD-6941-9BD5-5BE44450ADF6}" type="pres">
      <dgm:prSet presAssocID="{F97052F8-1036-9B4D-AFBF-2E37DDC002C6}" presName="bigChev" presStyleLbl="node1" presStyleIdx="3" presStyleCnt="5"/>
      <dgm:spPr/>
      <dgm:t>
        <a:bodyPr/>
        <a:lstStyle/>
        <a:p>
          <a:endParaRPr lang="en-US"/>
        </a:p>
      </dgm:t>
    </dgm:pt>
    <dgm:pt modelId="{C456BC98-7914-184B-BD72-2992C03CA966}" type="pres">
      <dgm:prSet presAssocID="{223E037D-EA0F-A943-B6CE-45E1183C17F9}" presName="parTrans" presStyleCnt="0"/>
      <dgm:spPr/>
    </dgm:pt>
    <dgm:pt modelId="{1D04DDD7-9959-4F4B-9DE9-1605710590D4}" type="pres">
      <dgm:prSet presAssocID="{5F29E38A-B7B5-F448-A591-981591F2D10B}" presName="node" presStyleLbl="alignAccFollowNode1" presStyleIdx="3" presStyleCnt="5" custScaleX="1593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BEAAE3-6914-1043-9061-8F9CCEF2379A}" type="pres">
      <dgm:prSet presAssocID="{F97052F8-1036-9B4D-AFBF-2E37DDC002C6}" presName="vSp" presStyleCnt="0"/>
      <dgm:spPr/>
    </dgm:pt>
    <dgm:pt modelId="{B16EB552-30E5-C54E-B795-C0C1B6C3667F}" type="pres">
      <dgm:prSet presAssocID="{521008BD-F537-894C-89CB-69A816756216}" presName="horFlow" presStyleCnt="0"/>
      <dgm:spPr/>
    </dgm:pt>
    <dgm:pt modelId="{EC90C842-D2C4-624A-9D26-6F7EF5D86155}" type="pres">
      <dgm:prSet presAssocID="{521008BD-F537-894C-89CB-69A816756216}" presName="bigChev" presStyleLbl="node1" presStyleIdx="4" presStyleCnt="5"/>
      <dgm:spPr/>
      <dgm:t>
        <a:bodyPr/>
        <a:lstStyle/>
        <a:p>
          <a:endParaRPr lang="en-US"/>
        </a:p>
      </dgm:t>
    </dgm:pt>
    <dgm:pt modelId="{A5B5A95C-B4CD-A94D-ADB6-23CCB4C38E17}" type="pres">
      <dgm:prSet presAssocID="{DF0B7A40-4AAB-8149-AF91-2E53020C3560}" presName="parTrans" presStyleCnt="0"/>
      <dgm:spPr/>
    </dgm:pt>
    <dgm:pt modelId="{DBADCBBB-CE06-C749-9480-7BDC46AC51D9}" type="pres">
      <dgm:prSet presAssocID="{81CBD8D4-0DFE-F84A-A68F-D1E9791CD0D7}" presName="node" presStyleLbl="alignAccFollowNode1" presStyleIdx="4" presStyleCnt="5" custScaleX="1617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34F6B8-B40C-774A-BAB2-736336E61042}" srcId="{521008BD-F537-894C-89CB-69A816756216}" destId="{81CBD8D4-0DFE-F84A-A68F-D1E9791CD0D7}" srcOrd="0" destOrd="0" parTransId="{DF0B7A40-4AAB-8149-AF91-2E53020C3560}" sibTransId="{36F55C05-D291-874F-8779-4225EF21A1C3}"/>
    <dgm:cxn modelId="{31A0EB38-5272-644A-8313-68517EF544A0}" type="presOf" srcId="{81CBD8D4-0DFE-F84A-A68F-D1E9791CD0D7}" destId="{DBADCBBB-CE06-C749-9480-7BDC46AC51D9}" srcOrd="0" destOrd="0" presId="urn:microsoft.com/office/officeart/2005/8/layout/lProcess3"/>
    <dgm:cxn modelId="{4923DAF2-7781-094A-858F-AAB64B9BF510}" srcId="{B33A9A63-165D-474C-A29E-3797393C9C8B}" destId="{21E87059-266D-B847-AF5A-73BD270DF34C}" srcOrd="0" destOrd="0" parTransId="{AEDEC94A-DCAC-F14E-B977-20889CD49CFB}" sibTransId="{37BCC9BE-6354-D445-9AC5-03A852A5C126}"/>
    <dgm:cxn modelId="{E8BE3911-6552-3B4E-9D0F-F611D086A792}" type="presOf" srcId="{5F29E38A-B7B5-F448-A591-981591F2D10B}" destId="{1D04DDD7-9959-4F4B-9DE9-1605710590D4}" srcOrd="0" destOrd="0" presId="urn:microsoft.com/office/officeart/2005/8/layout/lProcess3"/>
    <dgm:cxn modelId="{70A7F832-064D-864D-88E6-C1EAA4CC089B}" srcId="{990D8CB4-5457-6746-9F81-DA686685CD09}" destId="{BCA159F1-0F8B-174B-B84F-2244B4F85443}" srcOrd="2" destOrd="0" parTransId="{695DB165-EA33-664A-96D9-3912F9568D42}" sibTransId="{0828B083-32D2-FA44-8343-B30DA59E95FD}"/>
    <dgm:cxn modelId="{36132492-0506-5443-BE9B-C1830B9EBEFD}" srcId="{F97052F8-1036-9B4D-AFBF-2E37DDC002C6}" destId="{5F29E38A-B7B5-F448-A591-981591F2D10B}" srcOrd="0" destOrd="0" parTransId="{223E037D-EA0F-A943-B6CE-45E1183C17F9}" sibTransId="{403B2712-110D-FB42-A50D-EDA817F7C2E2}"/>
    <dgm:cxn modelId="{0231AC39-5AF2-2448-BF83-EA709C6CC556}" type="presOf" srcId="{B33A9A63-165D-474C-A29E-3797393C9C8B}" destId="{050E7C00-83A4-0042-B9AB-834CC6FFDE74}" srcOrd="0" destOrd="0" presId="urn:microsoft.com/office/officeart/2005/8/layout/lProcess3"/>
    <dgm:cxn modelId="{5451D5C3-4792-524A-8A38-17F9820F365C}" type="presOf" srcId="{71F03C4A-049B-534F-9CBF-04A4FFB71F56}" destId="{6A99748E-4FB9-1140-90FC-92977C6E169C}" srcOrd="0" destOrd="0" presId="urn:microsoft.com/office/officeart/2005/8/layout/lProcess3"/>
    <dgm:cxn modelId="{E704C998-99D2-204D-8CD7-8A1A4C859EB0}" srcId="{71F03C4A-049B-534F-9CBF-04A4FFB71F56}" destId="{11C9FA72-C1E9-AD42-9824-2A24ED249B3A}" srcOrd="0" destOrd="0" parTransId="{AAD8C601-1C43-B641-BC2F-0EDD54D67C3A}" sibTransId="{EFDC4591-A92A-C143-BB99-5AB70AADCF34}"/>
    <dgm:cxn modelId="{E4A618CA-1624-BE49-BAFB-3C854D39F8B7}" srcId="{990D8CB4-5457-6746-9F81-DA686685CD09}" destId="{521008BD-F537-894C-89CB-69A816756216}" srcOrd="4" destOrd="0" parTransId="{9D6D4BFD-7FF2-3349-BE8B-48892FB218F7}" sibTransId="{FCB003C1-F839-2C48-AED3-F7E98DA034D9}"/>
    <dgm:cxn modelId="{E459C3FC-CA35-5944-AAE1-B42EEA41B924}" srcId="{990D8CB4-5457-6746-9F81-DA686685CD09}" destId="{71F03C4A-049B-534F-9CBF-04A4FFB71F56}" srcOrd="0" destOrd="0" parTransId="{5B84AA06-B6B5-F945-BC03-43DDB728A48A}" sibTransId="{B0AA86CF-45FD-EF4F-AE34-06D60F465E64}"/>
    <dgm:cxn modelId="{EAB81DE9-88B1-3949-882B-B92345C1D483}" type="presOf" srcId="{521008BD-F537-894C-89CB-69A816756216}" destId="{EC90C842-D2C4-624A-9D26-6F7EF5D86155}" srcOrd="0" destOrd="0" presId="urn:microsoft.com/office/officeart/2005/8/layout/lProcess3"/>
    <dgm:cxn modelId="{EC8D8A52-D4EC-2F42-B946-9147DD7ECE3B}" type="presOf" srcId="{BCA159F1-0F8B-174B-B84F-2244B4F85443}" destId="{16C56A94-1083-2E4A-BE40-5C69B727B250}" srcOrd="0" destOrd="0" presId="urn:microsoft.com/office/officeart/2005/8/layout/lProcess3"/>
    <dgm:cxn modelId="{C399378F-B461-E348-88A1-592AC85F3C42}" srcId="{990D8CB4-5457-6746-9F81-DA686685CD09}" destId="{B33A9A63-165D-474C-A29E-3797393C9C8B}" srcOrd="1" destOrd="0" parTransId="{E266FDAD-81E7-7B41-8C5A-B138FF7D4719}" sibTransId="{906B0F67-4B0B-8546-AFAE-99F5B6E02B37}"/>
    <dgm:cxn modelId="{62D9AE25-3492-244D-8956-9E55B9CC4BDD}" type="presOf" srcId="{990D8CB4-5457-6746-9F81-DA686685CD09}" destId="{19ACB196-734E-B144-8B32-9A0834881F4F}" srcOrd="0" destOrd="0" presId="urn:microsoft.com/office/officeart/2005/8/layout/lProcess3"/>
    <dgm:cxn modelId="{DC13B006-A3A0-FF43-A5B8-4CC955688E2B}" srcId="{990D8CB4-5457-6746-9F81-DA686685CD09}" destId="{F97052F8-1036-9B4D-AFBF-2E37DDC002C6}" srcOrd="3" destOrd="0" parTransId="{3B449DB9-ACBE-0C46-BD58-E7696A8D50EC}" sibTransId="{2EE1FA05-0181-E442-973A-6AA4D1687A16}"/>
    <dgm:cxn modelId="{4B360805-9641-994A-A1CA-93C3F953756F}" type="presOf" srcId="{338F6123-7E89-B647-972B-2BB7199B9B00}" destId="{5EC43DED-4F4E-C147-A658-AF90F9C87BCB}" srcOrd="0" destOrd="0" presId="urn:microsoft.com/office/officeart/2005/8/layout/lProcess3"/>
    <dgm:cxn modelId="{1B0718E4-F181-D940-84BE-FE4FB00DDB8C}" type="presOf" srcId="{F97052F8-1036-9B4D-AFBF-2E37DDC002C6}" destId="{23718B34-47DD-6941-9BD5-5BE44450ADF6}" srcOrd="0" destOrd="0" presId="urn:microsoft.com/office/officeart/2005/8/layout/lProcess3"/>
    <dgm:cxn modelId="{761916C4-CCA6-6944-879A-7D2BCFA0E4C7}" srcId="{BCA159F1-0F8B-174B-B84F-2244B4F85443}" destId="{338F6123-7E89-B647-972B-2BB7199B9B00}" srcOrd="0" destOrd="0" parTransId="{DDBCCF7E-EFDF-6C49-A973-EF8871EFA941}" sibTransId="{D1424E81-B45E-6446-9E37-839135ED88E4}"/>
    <dgm:cxn modelId="{33DEDD03-EABB-5C44-93EA-88A9D033BE84}" type="presOf" srcId="{11C9FA72-C1E9-AD42-9824-2A24ED249B3A}" destId="{1E4C7F21-1449-4D47-8115-B974FF62A42F}" srcOrd="0" destOrd="0" presId="urn:microsoft.com/office/officeart/2005/8/layout/lProcess3"/>
    <dgm:cxn modelId="{1C1B15F2-8622-B145-AD3D-9C8FB062386B}" type="presOf" srcId="{21E87059-266D-B847-AF5A-73BD270DF34C}" destId="{F79856DF-E333-5D4A-B75D-81750049CF3A}" srcOrd="0" destOrd="0" presId="urn:microsoft.com/office/officeart/2005/8/layout/lProcess3"/>
    <dgm:cxn modelId="{6FE3E36B-9130-0C4F-A16F-B97EEB74B958}" type="presParOf" srcId="{19ACB196-734E-B144-8B32-9A0834881F4F}" destId="{B091772B-3CD8-7C4F-8218-71C8B9017B1E}" srcOrd="0" destOrd="0" presId="urn:microsoft.com/office/officeart/2005/8/layout/lProcess3"/>
    <dgm:cxn modelId="{BC478A5C-B1C4-7843-AB18-6CBF1AE2286A}" type="presParOf" srcId="{B091772B-3CD8-7C4F-8218-71C8B9017B1E}" destId="{6A99748E-4FB9-1140-90FC-92977C6E169C}" srcOrd="0" destOrd="0" presId="urn:microsoft.com/office/officeart/2005/8/layout/lProcess3"/>
    <dgm:cxn modelId="{4F51CB1E-9716-6D42-8363-437BDFB8B1C0}" type="presParOf" srcId="{B091772B-3CD8-7C4F-8218-71C8B9017B1E}" destId="{871A9E24-AE64-4F4C-99B1-1D1DF6F66B95}" srcOrd="1" destOrd="0" presId="urn:microsoft.com/office/officeart/2005/8/layout/lProcess3"/>
    <dgm:cxn modelId="{A81CEAFA-9B55-8C42-9EB5-C1276EFCF364}" type="presParOf" srcId="{B091772B-3CD8-7C4F-8218-71C8B9017B1E}" destId="{1E4C7F21-1449-4D47-8115-B974FF62A42F}" srcOrd="2" destOrd="0" presId="urn:microsoft.com/office/officeart/2005/8/layout/lProcess3"/>
    <dgm:cxn modelId="{69746BA3-2932-4F42-9EAA-DAA5437B371D}" type="presParOf" srcId="{19ACB196-734E-B144-8B32-9A0834881F4F}" destId="{2AC5BEDF-7C69-5245-816B-421B5B31A841}" srcOrd="1" destOrd="0" presId="urn:microsoft.com/office/officeart/2005/8/layout/lProcess3"/>
    <dgm:cxn modelId="{6AA1C2B4-2EC8-264A-BA30-3089B3999C7C}" type="presParOf" srcId="{19ACB196-734E-B144-8B32-9A0834881F4F}" destId="{5B75C316-BAE9-8041-97F4-7FB53DC72003}" srcOrd="2" destOrd="0" presId="urn:microsoft.com/office/officeart/2005/8/layout/lProcess3"/>
    <dgm:cxn modelId="{ACF40497-9B0E-2D42-8959-B2990CE97071}" type="presParOf" srcId="{5B75C316-BAE9-8041-97F4-7FB53DC72003}" destId="{050E7C00-83A4-0042-B9AB-834CC6FFDE74}" srcOrd="0" destOrd="0" presId="urn:microsoft.com/office/officeart/2005/8/layout/lProcess3"/>
    <dgm:cxn modelId="{49296241-2268-454B-B113-0A5A79D79B77}" type="presParOf" srcId="{5B75C316-BAE9-8041-97F4-7FB53DC72003}" destId="{C7C86C1B-33A1-EB4C-BE3D-DC62321AE7B5}" srcOrd="1" destOrd="0" presId="urn:microsoft.com/office/officeart/2005/8/layout/lProcess3"/>
    <dgm:cxn modelId="{CF63E0DE-9BBC-414B-B812-9425A7775167}" type="presParOf" srcId="{5B75C316-BAE9-8041-97F4-7FB53DC72003}" destId="{F79856DF-E333-5D4A-B75D-81750049CF3A}" srcOrd="2" destOrd="0" presId="urn:microsoft.com/office/officeart/2005/8/layout/lProcess3"/>
    <dgm:cxn modelId="{C235B8E2-8CFB-1241-B531-6B2DD5FA1821}" type="presParOf" srcId="{19ACB196-734E-B144-8B32-9A0834881F4F}" destId="{2FB48150-46CA-E947-920E-8F31108B3955}" srcOrd="3" destOrd="0" presId="urn:microsoft.com/office/officeart/2005/8/layout/lProcess3"/>
    <dgm:cxn modelId="{ADC9B49B-3C4D-DD47-89F3-422FCF70263F}" type="presParOf" srcId="{19ACB196-734E-B144-8B32-9A0834881F4F}" destId="{A4C7B4BD-B950-044B-81A1-EBB6C5A601BA}" srcOrd="4" destOrd="0" presId="urn:microsoft.com/office/officeart/2005/8/layout/lProcess3"/>
    <dgm:cxn modelId="{DDC4D908-4940-9049-81EB-BD15F2BA2049}" type="presParOf" srcId="{A4C7B4BD-B950-044B-81A1-EBB6C5A601BA}" destId="{16C56A94-1083-2E4A-BE40-5C69B727B250}" srcOrd="0" destOrd="0" presId="urn:microsoft.com/office/officeart/2005/8/layout/lProcess3"/>
    <dgm:cxn modelId="{10E01CA4-545E-E34E-BEFE-59DE4301BD78}" type="presParOf" srcId="{A4C7B4BD-B950-044B-81A1-EBB6C5A601BA}" destId="{461B13DC-33D4-EC47-8D21-C0C9B9AC3342}" srcOrd="1" destOrd="0" presId="urn:microsoft.com/office/officeart/2005/8/layout/lProcess3"/>
    <dgm:cxn modelId="{EFEEDA14-D779-7A46-83C5-9025A5A6A47C}" type="presParOf" srcId="{A4C7B4BD-B950-044B-81A1-EBB6C5A601BA}" destId="{5EC43DED-4F4E-C147-A658-AF90F9C87BCB}" srcOrd="2" destOrd="0" presId="urn:microsoft.com/office/officeart/2005/8/layout/lProcess3"/>
    <dgm:cxn modelId="{41DD9C4B-6845-4A43-B369-ECC7549AE4A2}" type="presParOf" srcId="{19ACB196-734E-B144-8B32-9A0834881F4F}" destId="{6137D54D-1DBF-094A-8E94-55B1EE83F932}" srcOrd="5" destOrd="0" presId="urn:microsoft.com/office/officeart/2005/8/layout/lProcess3"/>
    <dgm:cxn modelId="{D2F5D3E2-4150-F143-94B7-51154D63B663}" type="presParOf" srcId="{19ACB196-734E-B144-8B32-9A0834881F4F}" destId="{2B944935-3B9C-5945-9DF5-EE25D55414EE}" srcOrd="6" destOrd="0" presId="urn:microsoft.com/office/officeart/2005/8/layout/lProcess3"/>
    <dgm:cxn modelId="{0E42103E-CCA4-6D4B-9EEA-91BA1EF4F5DC}" type="presParOf" srcId="{2B944935-3B9C-5945-9DF5-EE25D55414EE}" destId="{23718B34-47DD-6941-9BD5-5BE44450ADF6}" srcOrd="0" destOrd="0" presId="urn:microsoft.com/office/officeart/2005/8/layout/lProcess3"/>
    <dgm:cxn modelId="{6334B6AD-17FB-8C4C-9DC7-9BF51BB15211}" type="presParOf" srcId="{2B944935-3B9C-5945-9DF5-EE25D55414EE}" destId="{C456BC98-7914-184B-BD72-2992C03CA966}" srcOrd="1" destOrd="0" presId="urn:microsoft.com/office/officeart/2005/8/layout/lProcess3"/>
    <dgm:cxn modelId="{AA393F1C-5D03-BB4F-8C69-D1F4944C10FD}" type="presParOf" srcId="{2B944935-3B9C-5945-9DF5-EE25D55414EE}" destId="{1D04DDD7-9959-4F4B-9DE9-1605710590D4}" srcOrd="2" destOrd="0" presId="urn:microsoft.com/office/officeart/2005/8/layout/lProcess3"/>
    <dgm:cxn modelId="{18E6D5FF-78AC-954E-A7E5-CDAC3AE5D045}" type="presParOf" srcId="{19ACB196-734E-B144-8B32-9A0834881F4F}" destId="{ABBEAAE3-6914-1043-9061-8F9CCEF2379A}" srcOrd="7" destOrd="0" presId="urn:microsoft.com/office/officeart/2005/8/layout/lProcess3"/>
    <dgm:cxn modelId="{F2D40AB2-355C-4948-83DF-A1EE233CBDA1}" type="presParOf" srcId="{19ACB196-734E-B144-8B32-9A0834881F4F}" destId="{B16EB552-30E5-C54E-B795-C0C1B6C3667F}" srcOrd="8" destOrd="0" presId="urn:microsoft.com/office/officeart/2005/8/layout/lProcess3"/>
    <dgm:cxn modelId="{0AD55D54-741E-7147-895F-2A87BB266668}" type="presParOf" srcId="{B16EB552-30E5-C54E-B795-C0C1B6C3667F}" destId="{EC90C842-D2C4-624A-9D26-6F7EF5D86155}" srcOrd="0" destOrd="0" presId="urn:microsoft.com/office/officeart/2005/8/layout/lProcess3"/>
    <dgm:cxn modelId="{16F32BA9-9E17-6646-BA9D-48433D24C029}" type="presParOf" srcId="{B16EB552-30E5-C54E-B795-C0C1B6C3667F}" destId="{A5B5A95C-B4CD-A94D-ADB6-23CCB4C38E17}" srcOrd="1" destOrd="0" presId="urn:microsoft.com/office/officeart/2005/8/layout/lProcess3"/>
    <dgm:cxn modelId="{047A867F-3D40-CE4C-B16B-DDF41C75A65B}" type="presParOf" srcId="{B16EB552-30E5-C54E-B795-C0C1B6C3667F}" destId="{DBADCBBB-CE06-C749-9480-7BDC46AC51D9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39B9FE2-E458-774E-8F36-546078235B65}" type="doc">
      <dgm:prSet loTypeId="urn:microsoft.com/office/officeart/2005/8/layout/vList3" loCatId="list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12B4213-1292-834E-9C4B-E81EC842D538}">
      <dgm:prSet custT="1"/>
      <dgm:spPr/>
      <dgm:t>
        <a:bodyPr/>
        <a:lstStyle/>
        <a:p>
          <a:pPr rtl="0"/>
          <a:r>
            <a:rPr lang="en-US" sz="2000" dirty="0" smtClean="0">
              <a:latin typeface="+mj-lt"/>
            </a:rPr>
            <a:t>Reliability and integrity of SCADA nodes and net</a:t>
          </a:r>
          <a:endParaRPr lang="en-US" sz="2000" dirty="0">
            <a:latin typeface="+mj-lt"/>
          </a:endParaRPr>
        </a:p>
      </dgm:t>
    </dgm:pt>
    <dgm:pt modelId="{09304936-2953-DA48-ACE1-191991469846}" type="parTrans" cxnId="{552E9700-B780-1A43-980A-EEB6AF656592}">
      <dgm:prSet/>
      <dgm:spPr/>
      <dgm:t>
        <a:bodyPr/>
        <a:lstStyle/>
        <a:p>
          <a:endParaRPr lang="en-US"/>
        </a:p>
      </dgm:t>
    </dgm:pt>
    <dgm:pt modelId="{08F28E2B-78F4-9145-85AB-2EDA859BCE09}" type="sibTrans" cxnId="{552E9700-B780-1A43-980A-EEB6AF656592}">
      <dgm:prSet/>
      <dgm:spPr/>
      <dgm:t>
        <a:bodyPr/>
        <a:lstStyle/>
        <a:p>
          <a:endParaRPr lang="en-US"/>
        </a:p>
      </dgm:t>
    </dgm:pt>
    <dgm:pt modelId="{A3F363E2-1639-E54D-B741-8C12891EA349}">
      <dgm:prSet custT="1"/>
      <dgm:spPr/>
      <dgm:t>
        <a:bodyPr/>
        <a:lstStyle/>
        <a:p>
          <a:pPr rtl="0"/>
          <a:r>
            <a:rPr lang="en-US" sz="2000" dirty="0" smtClean="0">
              <a:latin typeface="+mj-lt"/>
            </a:rPr>
            <a:t>Integrity of stored file and database information</a:t>
          </a:r>
          <a:endParaRPr lang="en-US" sz="2000" dirty="0">
            <a:latin typeface="+mj-lt"/>
          </a:endParaRPr>
        </a:p>
      </dgm:t>
    </dgm:pt>
    <dgm:pt modelId="{8B992A68-E797-3C4A-80D8-9C58F592A6B9}" type="parTrans" cxnId="{C7072574-594D-4D49-AE0F-064DEB7EBDB4}">
      <dgm:prSet/>
      <dgm:spPr/>
      <dgm:t>
        <a:bodyPr/>
        <a:lstStyle/>
        <a:p>
          <a:endParaRPr lang="en-US"/>
        </a:p>
      </dgm:t>
    </dgm:pt>
    <dgm:pt modelId="{3E58610F-F22E-0949-9349-16826989A904}" type="sibTrans" cxnId="{C7072574-594D-4D49-AE0F-064DEB7EBDB4}">
      <dgm:prSet/>
      <dgm:spPr/>
      <dgm:t>
        <a:bodyPr/>
        <a:lstStyle/>
        <a:p>
          <a:endParaRPr lang="en-US"/>
        </a:p>
      </dgm:t>
    </dgm:pt>
    <dgm:pt modelId="{73330B05-A394-9A48-B8A4-5D35D5738376}">
      <dgm:prSet custT="1"/>
      <dgm:spPr/>
      <dgm:t>
        <a:bodyPr/>
        <a:lstStyle/>
        <a:p>
          <a:pPr rtl="0"/>
          <a:r>
            <a:rPr lang="en-US" sz="2000" dirty="0" smtClean="0">
              <a:latin typeface="+mj-lt"/>
            </a:rPr>
            <a:t>Availability, integrity of financial system</a:t>
          </a:r>
          <a:endParaRPr lang="en-US" sz="2000" dirty="0">
            <a:latin typeface="+mj-lt"/>
          </a:endParaRPr>
        </a:p>
      </dgm:t>
    </dgm:pt>
    <dgm:pt modelId="{4AEA25DD-ABE8-084B-B750-30A7E675C93A}" type="parTrans" cxnId="{CCE1362F-E3FD-4943-8B3C-FB6E06A12666}">
      <dgm:prSet/>
      <dgm:spPr/>
      <dgm:t>
        <a:bodyPr/>
        <a:lstStyle/>
        <a:p>
          <a:endParaRPr lang="en-US"/>
        </a:p>
      </dgm:t>
    </dgm:pt>
    <dgm:pt modelId="{54E259C3-63F2-CF44-8D56-A8AC488244DB}" type="sibTrans" cxnId="{CCE1362F-E3FD-4943-8B3C-FB6E06A12666}">
      <dgm:prSet/>
      <dgm:spPr/>
      <dgm:t>
        <a:bodyPr/>
        <a:lstStyle/>
        <a:p>
          <a:endParaRPr lang="en-US"/>
        </a:p>
      </dgm:t>
    </dgm:pt>
    <dgm:pt modelId="{89D5976B-E094-744D-9039-8EC4EA679FCF}">
      <dgm:prSet custT="1"/>
      <dgm:spPr/>
      <dgm:t>
        <a:bodyPr/>
        <a:lstStyle/>
        <a:p>
          <a:pPr rtl="0"/>
          <a:r>
            <a:rPr lang="en-US" sz="2000" dirty="0" smtClean="0">
              <a:latin typeface="+mj-lt"/>
            </a:rPr>
            <a:t>Availability, integrity of procurement system</a:t>
          </a:r>
          <a:endParaRPr lang="en-US" sz="2000" dirty="0">
            <a:latin typeface="+mj-lt"/>
          </a:endParaRPr>
        </a:p>
      </dgm:t>
    </dgm:pt>
    <dgm:pt modelId="{5A9BDCAF-9456-C948-87EB-744B080BA02A}" type="parTrans" cxnId="{758C5F6F-F56D-9940-8F66-C24B4FDA3612}">
      <dgm:prSet/>
      <dgm:spPr/>
      <dgm:t>
        <a:bodyPr/>
        <a:lstStyle/>
        <a:p>
          <a:endParaRPr lang="en-US"/>
        </a:p>
      </dgm:t>
    </dgm:pt>
    <dgm:pt modelId="{F81A69BE-15AF-A644-8DD5-8D3BDB217B70}" type="sibTrans" cxnId="{758C5F6F-F56D-9940-8F66-C24B4FDA3612}">
      <dgm:prSet/>
      <dgm:spPr/>
      <dgm:t>
        <a:bodyPr/>
        <a:lstStyle/>
        <a:p>
          <a:endParaRPr lang="en-US"/>
        </a:p>
      </dgm:t>
    </dgm:pt>
    <dgm:pt modelId="{2053D8F1-F3B0-C248-95F1-038B74A33F8C}">
      <dgm:prSet custT="1"/>
      <dgm:spPr/>
      <dgm:t>
        <a:bodyPr/>
        <a:lstStyle/>
        <a:p>
          <a:pPr rtl="0"/>
          <a:r>
            <a:rPr lang="en-US" sz="2000" dirty="0" smtClean="0">
              <a:latin typeface="+mj-lt"/>
            </a:rPr>
            <a:t>Availability, integrity of maintenance/production system</a:t>
          </a:r>
          <a:endParaRPr lang="en-US" sz="2000" dirty="0">
            <a:latin typeface="+mj-lt"/>
          </a:endParaRPr>
        </a:p>
      </dgm:t>
    </dgm:pt>
    <dgm:pt modelId="{B356D610-21E4-5948-8444-2796298DD6F9}" type="parTrans" cxnId="{535C02C6-9D63-CD4A-B5B6-97BF215B1D2A}">
      <dgm:prSet/>
      <dgm:spPr/>
      <dgm:t>
        <a:bodyPr/>
        <a:lstStyle/>
        <a:p>
          <a:endParaRPr lang="en-US"/>
        </a:p>
      </dgm:t>
    </dgm:pt>
    <dgm:pt modelId="{56618EBE-D818-504B-958E-46C36C93E945}" type="sibTrans" cxnId="{535C02C6-9D63-CD4A-B5B6-97BF215B1D2A}">
      <dgm:prSet/>
      <dgm:spPr/>
      <dgm:t>
        <a:bodyPr/>
        <a:lstStyle/>
        <a:p>
          <a:endParaRPr lang="en-US"/>
        </a:p>
      </dgm:t>
    </dgm:pt>
    <dgm:pt modelId="{0080DB02-5A1E-3B48-96FF-7FCC8255A71E}">
      <dgm:prSet custT="1"/>
      <dgm:spPr/>
      <dgm:t>
        <a:bodyPr/>
        <a:lstStyle/>
        <a:p>
          <a:pPr rtl="0"/>
          <a:r>
            <a:rPr lang="en-US" sz="2000" dirty="0" smtClean="0">
              <a:latin typeface="+mj-lt"/>
            </a:rPr>
            <a:t>Availability, integrity and confidentiality of mail services</a:t>
          </a:r>
          <a:endParaRPr lang="en-US" sz="2000" dirty="0">
            <a:latin typeface="+mj-lt"/>
          </a:endParaRPr>
        </a:p>
      </dgm:t>
    </dgm:pt>
    <dgm:pt modelId="{70F4B5B8-20D0-6F40-8411-0C28D5073E14}" type="parTrans" cxnId="{3A2DC6D0-2068-EC40-BED9-7B41A70F507D}">
      <dgm:prSet/>
      <dgm:spPr/>
      <dgm:t>
        <a:bodyPr/>
        <a:lstStyle/>
        <a:p>
          <a:endParaRPr lang="en-US"/>
        </a:p>
      </dgm:t>
    </dgm:pt>
    <dgm:pt modelId="{A59B4AE2-02F0-124B-9077-4F1A42D6935F}" type="sibTrans" cxnId="{3A2DC6D0-2068-EC40-BED9-7B41A70F507D}">
      <dgm:prSet/>
      <dgm:spPr/>
      <dgm:t>
        <a:bodyPr/>
        <a:lstStyle/>
        <a:p>
          <a:endParaRPr lang="en-US"/>
        </a:p>
      </dgm:t>
    </dgm:pt>
    <dgm:pt modelId="{58643C17-CDE8-8C43-8F5A-4F6CEA52605F}" type="pres">
      <dgm:prSet presAssocID="{F39B9FE2-E458-774E-8F36-546078235B65}" presName="linearFlow" presStyleCnt="0">
        <dgm:presLayoutVars>
          <dgm:dir/>
          <dgm:resizeHandles val="exact"/>
        </dgm:presLayoutVars>
      </dgm:prSet>
      <dgm:spPr/>
    </dgm:pt>
    <dgm:pt modelId="{A370AEC8-6572-3541-A7A7-BBF290FB400B}" type="pres">
      <dgm:prSet presAssocID="{512B4213-1292-834E-9C4B-E81EC842D538}" presName="composite" presStyleCnt="0"/>
      <dgm:spPr/>
    </dgm:pt>
    <dgm:pt modelId="{635083C3-2EF8-8B47-9600-1D113A0CD40A}" type="pres">
      <dgm:prSet presAssocID="{512B4213-1292-834E-9C4B-E81EC842D538}" presName="imgShp" presStyleLbl="fgImgPlace1" presStyleIdx="0" presStyleCnt="6"/>
      <dgm:spPr/>
    </dgm:pt>
    <dgm:pt modelId="{31BF94D5-0612-8943-908C-7C37F126BF18}" type="pres">
      <dgm:prSet presAssocID="{512B4213-1292-834E-9C4B-E81EC842D538}" presName="txShp" presStyleLbl="node1" presStyleIdx="0" presStyleCnt="6">
        <dgm:presLayoutVars>
          <dgm:bulletEnabled val="1"/>
        </dgm:presLayoutVars>
      </dgm:prSet>
      <dgm:spPr/>
    </dgm:pt>
    <dgm:pt modelId="{C548B4BF-D19F-9A46-877C-8DF5AAA320D2}" type="pres">
      <dgm:prSet presAssocID="{08F28E2B-78F4-9145-85AB-2EDA859BCE09}" presName="spacing" presStyleCnt="0"/>
      <dgm:spPr/>
    </dgm:pt>
    <dgm:pt modelId="{A328F91E-9FE7-4E48-AFBC-CAB85867C894}" type="pres">
      <dgm:prSet presAssocID="{A3F363E2-1639-E54D-B741-8C12891EA349}" presName="composite" presStyleCnt="0"/>
      <dgm:spPr/>
    </dgm:pt>
    <dgm:pt modelId="{0FCFB7FD-18FA-CF4F-9718-FFA0D8064A17}" type="pres">
      <dgm:prSet presAssocID="{A3F363E2-1639-E54D-B741-8C12891EA349}" presName="imgShp" presStyleLbl="fgImgPlace1" presStyleIdx="1" presStyleCnt="6"/>
      <dgm:spPr/>
    </dgm:pt>
    <dgm:pt modelId="{1E59B224-076A-2E46-817F-395D8AD095C5}" type="pres">
      <dgm:prSet presAssocID="{A3F363E2-1639-E54D-B741-8C12891EA349}" presName="txShp" presStyleLbl="node1" presStyleIdx="1" presStyleCnt="6">
        <dgm:presLayoutVars>
          <dgm:bulletEnabled val="1"/>
        </dgm:presLayoutVars>
      </dgm:prSet>
      <dgm:spPr/>
    </dgm:pt>
    <dgm:pt modelId="{88F4D901-0F1C-6B46-B5D4-D176BB87F1D6}" type="pres">
      <dgm:prSet presAssocID="{3E58610F-F22E-0949-9349-16826989A904}" presName="spacing" presStyleCnt="0"/>
      <dgm:spPr/>
    </dgm:pt>
    <dgm:pt modelId="{A6AB790E-1A5F-AB40-AAF5-260F0649FA39}" type="pres">
      <dgm:prSet presAssocID="{73330B05-A394-9A48-B8A4-5D35D5738376}" presName="composite" presStyleCnt="0"/>
      <dgm:spPr/>
    </dgm:pt>
    <dgm:pt modelId="{7BD2E54D-C18F-764F-8521-9508945320AB}" type="pres">
      <dgm:prSet presAssocID="{73330B05-A394-9A48-B8A4-5D35D5738376}" presName="imgShp" presStyleLbl="fgImgPlace1" presStyleIdx="2" presStyleCnt="6"/>
      <dgm:spPr/>
    </dgm:pt>
    <dgm:pt modelId="{15B6E3FB-829B-314C-839F-394ECB3FEF9B}" type="pres">
      <dgm:prSet presAssocID="{73330B05-A394-9A48-B8A4-5D35D5738376}" presName="txShp" presStyleLbl="node1" presStyleIdx="2" presStyleCnt="6">
        <dgm:presLayoutVars>
          <dgm:bulletEnabled val="1"/>
        </dgm:presLayoutVars>
      </dgm:prSet>
      <dgm:spPr/>
    </dgm:pt>
    <dgm:pt modelId="{0DD20609-752E-7B41-9C6E-9C26A4DEDA90}" type="pres">
      <dgm:prSet presAssocID="{54E259C3-63F2-CF44-8D56-A8AC488244DB}" presName="spacing" presStyleCnt="0"/>
      <dgm:spPr/>
    </dgm:pt>
    <dgm:pt modelId="{4A1FBD68-FD4F-FD4C-8348-E637502A6783}" type="pres">
      <dgm:prSet presAssocID="{89D5976B-E094-744D-9039-8EC4EA679FCF}" presName="composite" presStyleCnt="0"/>
      <dgm:spPr/>
    </dgm:pt>
    <dgm:pt modelId="{25EB08C2-7FFA-2243-B871-A942A23181DE}" type="pres">
      <dgm:prSet presAssocID="{89D5976B-E094-744D-9039-8EC4EA679FCF}" presName="imgShp" presStyleLbl="fgImgPlace1" presStyleIdx="3" presStyleCnt="6"/>
      <dgm:spPr/>
    </dgm:pt>
    <dgm:pt modelId="{16887C49-34A9-D84C-9511-0EDA06ED8272}" type="pres">
      <dgm:prSet presAssocID="{89D5976B-E094-744D-9039-8EC4EA679FCF}" presName="txShp" presStyleLbl="node1" presStyleIdx="3" presStyleCnt="6">
        <dgm:presLayoutVars>
          <dgm:bulletEnabled val="1"/>
        </dgm:presLayoutVars>
      </dgm:prSet>
      <dgm:spPr/>
    </dgm:pt>
    <dgm:pt modelId="{C6B498D4-CC9D-1549-9CD2-9AD3C9F68AEA}" type="pres">
      <dgm:prSet presAssocID="{F81A69BE-15AF-A644-8DD5-8D3BDB217B70}" presName="spacing" presStyleCnt="0"/>
      <dgm:spPr/>
    </dgm:pt>
    <dgm:pt modelId="{FE023FA0-9366-754E-B458-DC3F4EE270B2}" type="pres">
      <dgm:prSet presAssocID="{2053D8F1-F3B0-C248-95F1-038B74A33F8C}" presName="composite" presStyleCnt="0"/>
      <dgm:spPr/>
    </dgm:pt>
    <dgm:pt modelId="{E7D10696-FCF3-B341-84C6-5A40993D8681}" type="pres">
      <dgm:prSet presAssocID="{2053D8F1-F3B0-C248-95F1-038B74A33F8C}" presName="imgShp" presStyleLbl="fgImgPlace1" presStyleIdx="4" presStyleCnt="6"/>
      <dgm:spPr/>
    </dgm:pt>
    <dgm:pt modelId="{30603024-6860-1144-9066-EAD5CC1C137C}" type="pres">
      <dgm:prSet presAssocID="{2053D8F1-F3B0-C248-95F1-038B74A33F8C}" presName="txShp" presStyleLbl="node1" presStyleIdx="4" presStyleCnt="6">
        <dgm:presLayoutVars>
          <dgm:bulletEnabled val="1"/>
        </dgm:presLayoutVars>
      </dgm:prSet>
      <dgm:spPr/>
    </dgm:pt>
    <dgm:pt modelId="{22985B95-9AE2-3548-85E7-A54CEE6F1FBD}" type="pres">
      <dgm:prSet presAssocID="{56618EBE-D818-504B-958E-46C36C93E945}" presName="spacing" presStyleCnt="0"/>
      <dgm:spPr/>
    </dgm:pt>
    <dgm:pt modelId="{093C69E1-6569-D04B-85F3-9385FFCD94CD}" type="pres">
      <dgm:prSet presAssocID="{0080DB02-5A1E-3B48-96FF-7FCC8255A71E}" presName="composite" presStyleCnt="0"/>
      <dgm:spPr/>
    </dgm:pt>
    <dgm:pt modelId="{EEF8EEF7-A475-4B48-A1D4-D6858362059A}" type="pres">
      <dgm:prSet presAssocID="{0080DB02-5A1E-3B48-96FF-7FCC8255A71E}" presName="imgShp" presStyleLbl="fgImgPlace1" presStyleIdx="5" presStyleCnt="6"/>
      <dgm:spPr/>
    </dgm:pt>
    <dgm:pt modelId="{EBF301BB-282D-024A-930C-988519C608C6}" type="pres">
      <dgm:prSet presAssocID="{0080DB02-5A1E-3B48-96FF-7FCC8255A71E}" presName="txShp" presStyleLbl="node1" presStyleIdx="5" presStyleCnt="6">
        <dgm:presLayoutVars>
          <dgm:bulletEnabled val="1"/>
        </dgm:presLayoutVars>
      </dgm:prSet>
      <dgm:spPr/>
    </dgm:pt>
  </dgm:ptLst>
  <dgm:cxnLst>
    <dgm:cxn modelId="{3A2DC6D0-2068-EC40-BED9-7B41A70F507D}" srcId="{F39B9FE2-E458-774E-8F36-546078235B65}" destId="{0080DB02-5A1E-3B48-96FF-7FCC8255A71E}" srcOrd="5" destOrd="0" parTransId="{70F4B5B8-20D0-6F40-8411-0C28D5073E14}" sibTransId="{A59B4AE2-02F0-124B-9077-4F1A42D6935F}"/>
    <dgm:cxn modelId="{AD966E93-AAF0-E648-B836-C11D415043C6}" type="presOf" srcId="{F39B9FE2-E458-774E-8F36-546078235B65}" destId="{58643C17-CDE8-8C43-8F5A-4F6CEA52605F}" srcOrd="0" destOrd="0" presId="urn:microsoft.com/office/officeart/2005/8/layout/vList3"/>
    <dgm:cxn modelId="{C99D4D6B-1D34-2E44-859D-051E26090B42}" type="presOf" srcId="{A3F363E2-1639-E54D-B741-8C12891EA349}" destId="{1E59B224-076A-2E46-817F-395D8AD095C5}" srcOrd="0" destOrd="0" presId="urn:microsoft.com/office/officeart/2005/8/layout/vList3"/>
    <dgm:cxn modelId="{02B9186E-1AA8-C740-85B7-0640E16B5CCE}" type="presOf" srcId="{2053D8F1-F3B0-C248-95F1-038B74A33F8C}" destId="{30603024-6860-1144-9066-EAD5CC1C137C}" srcOrd="0" destOrd="0" presId="urn:microsoft.com/office/officeart/2005/8/layout/vList3"/>
    <dgm:cxn modelId="{758C5F6F-F56D-9940-8F66-C24B4FDA3612}" srcId="{F39B9FE2-E458-774E-8F36-546078235B65}" destId="{89D5976B-E094-744D-9039-8EC4EA679FCF}" srcOrd="3" destOrd="0" parTransId="{5A9BDCAF-9456-C948-87EB-744B080BA02A}" sibTransId="{F81A69BE-15AF-A644-8DD5-8D3BDB217B70}"/>
    <dgm:cxn modelId="{CB9FBEE2-737A-1747-8C68-AEC4956804DD}" type="presOf" srcId="{512B4213-1292-834E-9C4B-E81EC842D538}" destId="{31BF94D5-0612-8943-908C-7C37F126BF18}" srcOrd="0" destOrd="0" presId="urn:microsoft.com/office/officeart/2005/8/layout/vList3"/>
    <dgm:cxn modelId="{552E9700-B780-1A43-980A-EEB6AF656592}" srcId="{F39B9FE2-E458-774E-8F36-546078235B65}" destId="{512B4213-1292-834E-9C4B-E81EC842D538}" srcOrd="0" destOrd="0" parTransId="{09304936-2953-DA48-ACE1-191991469846}" sibTransId="{08F28E2B-78F4-9145-85AB-2EDA859BCE09}"/>
    <dgm:cxn modelId="{CCE1362F-E3FD-4943-8B3C-FB6E06A12666}" srcId="{F39B9FE2-E458-774E-8F36-546078235B65}" destId="{73330B05-A394-9A48-B8A4-5D35D5738376}" srcOrd="2" destOrd="0" parTransId="{4AEA25DD-ABE8-084B-B750-30A7E675C93A}" sibTransId="{54E259C3-63F2-CF44-8D56-A8AC488244DB}"/>
    <dgm:cxn modelId="{C7072574-594D-4D49-AE0F-064DEB7EBDB4}" srcId="{F39B9FE2-E458-774E-8F36-546078235B65}" destId="{A3F363E2-1639-E54D-B741-8C12891EA349}" srcOrd="1" destOrd="0" parTransId="{8B992A68-E797-3C4A-80D8-9C58F592A6B9}" sibTransId="{3E58610F-F22E-0949-9349-16826989A904}"/>
    <dgm:cxn modelId="{535C02C6-9D63-CD4A-B5B6-97BF215B1D2A}" srcId="{F39B9FE2-E458-774E-8F36-546078235B65}" destId="{2053D8F1-F3B0-C248-95F1-038B74A33F8C}" srcOrd="4" destOrd="0" parTransId="{B356D610-21E4-5948-8444-2796298DD6F9}" sibTransId="{56618EBE-D818-504B-958E-46C36C93E945}"/>
    <dgm:cxn modelId="{CC799F4D-D1D0-FA4B-8375-B04B90CF6E7C}" type="presOf" srcId="{73330B05-A394-9A48-B8A4-5D35D5738376}" destId="{15B6E3FB-829B-314C-839F-394ECB3FEF9B}" srcOrd="0" destOrd="0" presId="urn:microsoft.com/office/officeart/2005/8/layout/vList3"/>
    <dgm:cxn modelId="{A364480A-4DC7-8B45-8CFE-D57859DFFAC6}" type="presOf" srcId="{89D5976B-E094-744D-9039-8EC4EA679FCF}" destId="{16887C49-34A9-D84C-9511-0EDA06ED8272}" srcOrd="0" destOrd="0" presId="urn:microsoft.com/office/officeart/2005/8/layout/vList3"/>
    <dgm:cxn modelId="{D44DFF00-6E7E-804B-97F3-55DECE217B78}" type="presOf" srcId="{0080DB02-5A1E-3B48-96FF-7FCC8255A71E}" destId="{EBF301BB-282D-024A-930C-988519C608C6}" srcOrd="0" destOrd="0" presId="urn:microsoft.com/office/officeart/2005/8/layout/vList3"/>
    <dgm:cxn modelId="{F07DB464-4F31-BD49-9CD6-6981C710E200}" type="presParOf" srcId="{58643C17-CDE8-8C43-8F5A-4F6CEA52605F}" destId="{A370AEC8-6572-3541-A7A7-BBF290FB400B}" srcOrd="0" destOrd="0" presId="urn:microsoft.com/office/officeart/2005/8/layout/vList3"/>
    <dgm:cxn modelId="{459FF11C-0511-184A-A3BC-CC18B8196CA4}" type="presParOf" srcId="{A370AEC8-6572-3541-A7A7-BBF290FB400B}" destId="{635083C3-2EF8-8B47-9600-1D113A0CD40A}" srcOrd="0" destOrd="0" presId="urn:microsoft.com/office/officeart/2005/8/layout/vList3"/>
    <dgm:cxn modelId="{503F3707-02F4-0F4F-9E50-DA4F943676AA}" type="presParOf" srcId="{A370AEC8-6572-3541-A7A7-BBF290FB400B}" destId="{31BF94D5-0612-8943-908C-7C37F126BF18}" srcOrd="1" destOrd="0" presId="urn:microsoft.com/office/officeart/2005/8/layout/vList3"/>
    <dgm:cxn modelId="{F0594872-2E7C-794A-B575-EC71F0C970DD}" type="presParOf" srcId="{58643C17-CDE8-8C43-8F5A-4F6CEA52605F}" destId="{C548B4BF-D19F-9A46-877C-8DF5AAA320D2}" srcOrd="1" destOrd="0" presId="urn:microsoft.com/office/officeart/2005/8/layout/vList3"/>
    <dgm:cxn modelId="{B248379E-AC95-B14F-BA26-0A3E83146591}" type="presParOf" srcId="{58643C17-CDE8-8C43-8F5A-4F6CEA52605F}" destId="{A328F91E-9FE7-4E48-AFBC-CAB85867C894}" srcOrd="2" destOrd="0" presId="urn:microsoft.com/office/officeart/2005/8/layout/vList3"/>
    <dgm:cxn modelId="{B64513B0-AE32-F042-949F-8424D0636B33}" type="presParOf" srcId="{A328F91E-9FE7-4E48-AFBC-CAB85867C894}" destId="{0FCFB7FD-18FA-CF4F-9718-FFA0D8064A17}" srcOrd="0" destOrd="0" presId="urn:microsoft.com/office/officeart/2005/8/layout/vList3"/>
    <dgm:cxn modelId="{0426278F-91AC-A64C-8AB0-9E50E6419765}" type="presParOf" srcId="{A328F91E-9FE7-4E48-AFBC-CAB85867C894}" destId="{1E59B224-076A-2E46-817F-395D8AD095C5}" srcOrd="1" destOrd="0" presId="urn:microsoft.com/office/officeart/2005/8/layout/vList3"/>
    <dgm:cxn modelId="{C23FACF0-B21D-314B-8B42-BE8EF0F5488D}" type="presParOf" srcId="{58643C17-CDE8-8C43-8F5A-4F6CEA52605F}" destId="{88F4D901-0F1C-6B46-B5D4-D176BB87F1D6}" srcOrd="3" destOrd="0" presId="urn:microsoft.com/office/officeart/2005/8/layout/vList3"/>
    <dgm:cxn modelId="{325DD71F-1412-434B-B9F5-F10578863642}" type="presParOf" srcId="{58643C17-CDE8-8C43-8F5A-4F6CEA52605F}" destId="{A6AB790E-1A5F-AB40-AAF5-260F0649FA39}" srcOrd="4" destOrd="0" presId="urn:microsoft.com/office/officeart/2005/8/layout/vList3"/>
    <dgm:cxn modelId="{5A2E3ADB-1F09-534C-950A-FD72FEEB2227}" type="presParOf" srcId="{A6AB790E-1A5F-AB40-AAF5-260F0649FA39}" destId="{7BD2E54D-C18F-764F-8521-9508945320AB}" srcOrd="0" destOrd="0" presId="urn:microsoft.com/office/officeart/2005/8/layout/vList3"/>
    <dgm:cxn modelId="{7EB028E1-E449-8E43-A22F-78D8F3D66D94}" type="presParOf" srcId="{A6AB790E-1A5F-AB40-AAF5-260F0649FA39}" destId="{15B6E3FB-829B-314C-839F-394ECB3FEF9B}" srcOrd="1" destOrd="0" presId="urn:microsoft.com/office/officeart/2005/8/layout/vList3"/>
    <dgm:cxn modelId="{DAA739A9-A973-214F-9058-0C6E3FF6E7CC}" type="presParOf" srcId="{58643C17-CDE8-8C43-8F5A-4F6CEA52605F}" destId="{0DD20609-752E-7B41-9C6E-9C26A4DEDA90}" srcOrd="5" destOrd="0" presId="urn:microsoft.com/office/officeart/2005/8/layout/vList3"/>
    <dgm:cxn modelId="{9299AEA2-06BD-FC4F-9746-2C1AEC616BFD}" type="presParOf" srcId="{58643C17-CDE8-8C43-8F5A-4F6CEA52605F}" destId="{4A1FBD68-FD4F-FD4C-8348-E637502A6783}" srcOrd="6" destOrd="0" presId="urn:microsoft.com/office/officeart/2005/8/layout/vList3"/>
    <dgm:cxn modelId="{2AF8A7E3-BD3A-9E45-9D1A-39C93F371FE9}" type="presParOf" srcId="{4A1FBD68-FD4F-FD4C-8348-E637502A6783}" destId="{25EB08C2-7FFA-2243-B871-A942A23181DE}" srcOrd="0" destOrd="0" presId="urn:microsoft.com/office/officeart/2005/8/layout/vList3"/>
    <dgm:cxn modelId="{79628760-0510-434A-BB00-CC410FC06156}" type="presParOf" srcId="{4A1FBD68-FD4F-FD4C-8348-E637502A6783}" destId="{16887C49-34A9-D84C-9511-0EDA06ED8272}" srcOrd="1" destOrd="0" presId="urn:microsoft.com/office/officeart/2005/8/layout/vList3"/>
    <dgm:cxn modelId="{BFA59266-7837-514A-9A11-3F8B1E2101E1}" type="presParOf" srcId="{58643C17-CDE8-8C43-8F5A-4F6CEA52605F}" destId="{C6B498D4-CC9D-1549-9CD2-9AD3C9F68AEA}" srcOrd="7" destOrd="0" presId="urn:microsoft.com/office/officeart/2005/8/layout/vList3"/>
    <dgm:cxn modelId="{6A6C7DFD-3DA3-F740-9DDF-90985856D8B4}" type="presParOf" srcId="{58643C17-CDE8-8C43-8F5A-4F6CEA52605F}" destId="{FE023FA0-9366-754E-B458-DC3F4EE270B2}" srcOrd="8" destOrd="0" presId="urn:microsoft.com/office/officeart/2005/8/layout/vList3"/>
    <dgm:cxn modelId="{89B83CC7-5150-684A-A0AE-839B25116BB0}" type="presParOf" srcId="{FE023FA0-9366-754E-B458-DC3F4EE270B2}" destId="{E7D10696-FCF3-B341-84C6-5A40993D8681}" srcOrd="0" destOrd="0" presId="urn:microsoft.com/office/officeart/2005/8/layout/vList3"/>
    <dgm:cxn modelId="{0A321E74-C44E-594A-B2FB-4AE07B08D341}" type="presParOf" srcId="{FE023FA0-9366-754E-B458-DC3F4EE270B2}" destId="{30603024-6860-1144-9066-EAD5CC1C137C}" srcOrd="1" destOrd="0" presId="urn:microsoft.com/office/officeart/2005/8/layout/vList3"/>
    <dgm:cxn modelId="{C643AB6F-A428-BD4B-95BA-B227A8FC3B1B}" type="presParOf" srcId="{58643C17-CDE8-8C43-8F5A-4F6CEA52605F}" destId="{22985B95-9AE2-3548-85E7-A54CEE6F1FBD}" srcOrd="9" destOrd="0" presId="urn:microsoft.com/office/officeart/2005/8/layout/vList3"/>
    <dgm:cxn modelId="{5B616EFA-5342-AF41-A061-2ED2A496FDD3}" type="presParOf" srcId="{58643C17-CDE8-8C43-8F5A-4F6CEA52605F}" destId="{093C69E1-6569-D04B-85F3-9385FFCD94CD}" srcOrd="10" destOrd="0" presId="urn:microsoft.com/office/officeart/2005/8/layout/vList3"/>
    <dgm:cxn modelId="{E6FE334D-5064-2A46-BC77-948F8F155854}" type="presParOf" srcId="{093C69E1-6569-D04B-85F3-9385FFCD94CD}" destId="{EEF8EEF7-A475-4B48-A1D4-D6858362059A}" srcOrd="0" destOrd="0" presId="urn:microsoft.com/office/officeart/2005/8/layout/vList3"/>
    <dgm:cxn modelId="{DA1D838B-BC02-424B-BF22-9D3C4ADAD380}" type="presParOf" srcId="{093C69E1-6569-D04B-85F3-9385FFCD94CD}" destId="{EBF301BB-282D-024A-930C-988519C608C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97AEB5-64FC-9049-8D19-6C64190AB5B2}" type="doc">
      <dgm:prSet loTypeId="urn:microsoft.com/office/officeart/2005/8/layout/hList3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662F73-5FA3-6243-B313-15777013349E}">
      <dgm:prSet/>
      <dgm:spPr/>
      <dgm:t>
        <a:bodyPr/>
        <a:lstStyle/>
        <a:p>
          <a:pPr rtl="0"/>
          <a:r>
            <a:rPr lang="en-US" b="0" smtClean="0">
              <a:latin typeface="+mj-lt"/>
            </a:rPr>
            <a:t>IT SECURITY MANAGEMENT:  A process used to achieve and maintain appropriate levels of confidentiality, integrity, availability, accountability, authenticity, and reliability.  IT security management functions include:</a:t>
          </a:r>
          <a:endParaRPr lang="en-US" b="0" dirty="0">
            <a:latin typeface="+mj-lt"/>
          </a:endParaRPr>
        </a:p>
      </dgm:t>
    </dgm:pt>
    <dgm:pt modelId="{B8ED46E1-13DF-E948-86B0-522E40E14D39}" type="parTrans" cxnId="{C7EB33A2-6969-2F4C-8A12-679430FE9632}">
      <dgm:prSet/>
      <dgm:spPr/>
      <dgm:t>
        <a:bodyPr/>
        <a:lstStyle/>
        <a:p>
          <a:endParaRPr lang="en-US"/>
        </a:p>
      </dgm:t>
    </dgm:pt>
    <dgm:pt modelId="{48097A06-5DC7-0242-B9A3-31104F1A36FA}" type="sibTrans" cxnId="{C7EB33A2-6969-2F4C-8A12-679430FE9632}">
      <dgm:prSet/>
      <dgm:spPr/>
      <dgm:t>
        <a:bodyPr/>
        <a:lstStyle/>
        <a:p>
          <a:endParaRPr lang="en-US"/>
        </a:p>
      </dgm:t>
    </dgm:pt>
    <dgm:pt modelId="{C1319F7D-2772-5442-A9EB-8D34F6BCA4DC}">
      <dgm:prSet custT="1"/>
      <dgm:spPr/>
      <dgm:t>
        <a:bodyPr/>
        <a:lstStyle/>
        <a:p>
          <a:pPr rtl="0"/>
          <a:r>
            <a:rPr lang="en-US" sz="1200" b="1" smtClean="0">
              <a:latin typeface="+mj-lt"/>
            </a:rPr>
            <a:t>Determining organizational         IT security objectives, strategies, and policies</a:t>
          </a:r>
          <a:endParaRPr lang="en-US" sz="1200" b="1" dirty="0">
            <a:latin typeface="+mj-lt"/>
          </a:endParaRPr>
        </a:p>
      </dgm:t>
    </dgm:pt>
    <dgm:pt modelId="{71FD92DA-E5F7-7D41-819E-9568F3085AB3}" type="parTrans" cxnId="{D572BF93-CE76-2D47-ACAD-F1B6902F7C78}">
      <dgm:prSet/>
      <dgm:spPr/>
      <dgm:t>
        <a:bodyPr/>
        <a:lstStyle/>
        <a:p>
          <a:endParaRPr lang="en-US"/>
        </a:p>
      </dgm:t>
    </dgm:pt>
    <dgm:pt modelId="{B02E76F6-7A7E-EC47-8722-2FCDF33493E1}" type="sibTrans" cxnId="{D572BF93-CE76-2D47-ACAD-F1B6902F7C78}">
      <dgm:prSet/>
      <dgm:spPr/>
      <dgm:t>
        <a:bodyPr/>
        <a:lstStyle/>
        <a:p>
          <a:endParaRPr lang="en-US"/>
        </a:p>
      </dgm:t>
    </dgm:pt>
    <dgm:pt modelId="{07964271-BC91-BE4E-9341-A6241FADBEBC}">
      <dgm:prSet custT="1"/>
      <dgm:spPr/>
      <dgm:t>
        <a:bodyPr/>
        <a:lstStyle/>
        <a:p>
          <a:pPr rtl="0"/>
          <a:r>
            <a:rPr lang="en-US" sz="1200" b="1" smtClean="0">
              <a:latin typeface="+mj-lt"/>
            </a:rPr>
            <a:t>Determining organizational IT security requirements</a:t>
          </a:r>
          <a:endParaRPr lang="en-US" sz="1200" b="1" dirty="0">
            <a:latin typeface="+mj-lt"/>
          </a:endParaRPr>
        </a:p>
      </dgm:t>
    </dgm:pt>
    <dgm:pt modelId="{46872A7F-FC1B-4D44-ABDB-64FD4FE47AE7}" type="parTrans" cxnId="{B4B618F5-F2C6-C245-9D7B-5652627861D6}">
      <dgm:prSet/>
      <dgm:spPr/>
      <dgm:t>
        <a:bodyPr/>
        <a:lstStyle/>
        <a:p>
          <a:endParaRPr lang="en-US"/>
        </a:p>
      </dgm:t>
    </dgm:pt>
    <dgm:pt modelId="{77C1581E-C65D-CF42-A670-FEFAC896CF79}" type="sibTrans" cxnId="{B4B618F5-F2C6-C245-9D7B-5652627861D6}">
      <dgm:prSet/>
      <dgm:spPr/>
      <dgm:t>
        <a:bodyPr/>
        <a:lstStyle/>
        <a:p>
          <a:endParaRPr lang="en-US"/>
        </a:p>
      </dgm:t>
    </dgm:pt>
    <dgm:pt modelId="{64B0967F-9328-2241-818E-56A24D107CCD}">
      <dgm:prSet custT="1"/>
      <dgm:spPr/>
      <dgm:t>
        <a:bodyPr/>
        <a:lstStyle/>
        <a:p>
          <a:pPr rtl="0"/>
          <a:r>
            <a:rPr lang="en-US" sz="1200" b="1" smtClean="0">
              <a:latin typeface="+mj-lt"/>
            </a:rPr>
            <a:t>Identifying and analyzing security threats to IT assets within the organization</a:t>
          </a:r>
          <a:endParaRPr lang="en-US" sz="1200" b="1" dirty="0">
            <a:latin typeface="+mj-lt"/>
          </a:endParaRPr>
        </a:p>
      </dgm:t>
    </dgm:pt>
    <dgm:pt modelId="{CB9BE6EC-3AF7-954C-A848-AE91D3A10A44}" type="parTrans" cxnId="{5B446151-CB99-7C4A-B00C-3042E99E1FCF}">
      <dgm:prSet/>
      <dgm:spPr/>
      <dgm:t>
        <a:bodyPr/>
        <a:lstStyle/>
        <a:p>
          <a:endParaRPr lang="en-US"/>
        </a:p>
      </dgm:t>
    </dgm:pt>
    <dgm:pt modelId="{4A79594C-58B8-C64A-A554-3B65F90BD4BD}" type="sibTrans" cxnId="{5B446151-CB99-7C4A-B00C-3042E99E1FCF}">
      <dgm:prSet/>
      <dgm:spPr/>
      <dgm:t>
        <a:bodyPr/>
        <a:lstStyle/>
        <a:p>
          <a:endParaRPr lang="en-US"/>
        </a:p>
      </dgm:t>
    </dgm:pt>
    <dgm:pt modelId="{7F152174-A6F0-944E-A2AC-F08B504F35A5}">
      <dgm:prSet custT="1"/>
      <dgm:spPr/>
      <dgm:t>
        <a:bodyPr/>
        <a:lstStyle/>
        <a:p>
          <a:pPr rtl="0"/>
          <a:r>
            <a:rPr lang="en-US" sz="1200" b="1" smtClean="0">
              <a:latin typeface="+mj-lt"/>
            </a:rPr>
            <a:t>Identifying and analyzing risks</a:t>
          </a:r>
          <a:endParaRPr lang="en-US" sz="1200" b="1" dirty="0">
            <a:latin typeface="+mj-lt"/>
          </a:endParaRPr>
        </a:p>
      </dgm:t>
    </dgm:pt>
    <dgm:pt modelId="{4AF68370-4457-BE46-A2BF-F8D3738B9BAC}" type="parTrans" cxnId="{72247B76-853C-1A44-BB4A-B39575F4073D}">
      <dgm:prSet/>
      <dgm:spPr/>
      <dgm:t>
        <a:bodyPr/>
        <a:lstStyle/>
        <a:p>
          <a:endParaRPr lang="en-US"/>
        </a:p>
      </dgm:t>
    </dgm:pt>
    <dgm:pt modelId="{18189450-6781-4147-8D4E-951B1980E571}" type="sibTrans" cxnId="{72247B76-853C-1A44-BB4A-B39575F4073D}">
      <dgm:prSet/>
      <dgm:spPr/>
      <dgm:t>
        <a:bodyPr/>
        <a:lstStyle/>
        <a:p>
          <a:endParaRPr lang="en-US"/>
        </a:p>
      </dgm:t>
    </dgm:pt>
    <dgm:pt modelId="{6521B349-BBD2-B247-926A-54D58C284377}">
      <dgm:prSet custT="1"/>
      <dgm:spPr/>
      <dgm:t>
        <a:bodyPr/>
        <a:lstStyle/>
        <a:p>
          <a:pPr rtl="0"/>
          <a:r>
            <a:rPr lang="en-US" sz="1200" b="1" dirty="0" smtClean="0">
              <a:latin typeface="+mj-lt"/>
            </a:rPr>
            <a:t>Specifying appropriate safeguards</a:t>
          </a:r>
          <a:endParaRPr lang="en-US" sz="1200" b="1" dirty="0">
            <a:latin typeface="+mj-lt"/>
          </a:endParaRPr>
        </a:p>
      </dgm:t>
    </dgm:pt>
    <dgm:pt modelId="{41146512-C72A-3841-A611-97F436C0C129}" type="parTrans" cxnId="{36058DCF-89A4-174A-A122-D9B21D6B4D80}">
      <dgm:prSet/>
      <dgm:spPr/>
      <dgm:t>
        <a:bodyPr/>
        <a:lstStyle/>
        <a:p>
          <a:endParaRPr lang="en-US"/>
        </a:p>
      </dgm:t>
    </dgm:pt>
    <dgm:pt modelId="{78AB4848-8F53-A041-973D-9F4B5D83549F}" type="sibTrans" cxnId="{36058DCF-89A4-174A-A122-D9B21D6B4D80}">
      <dgm:prSet/>
      <dgm:spPr/>
      <dgm:t>
        <a:bodyPr/>
        <a:lstStyle/>
        <a:p>
          <a:endParaRPr lang="en-US"/>
        </a:p>
      </dgm:t>
    </dgm:pt>
    <dgm:pt modelId="{B0A0C76C-44FC-8147-B9B9-7FA3D392B8AE}">
      <dgm:prSet custT="1"/>
      <dgm:spPr/>
      <dgm:t>
        <a:bodyPr/>
        <a:lstStyle/>
        <a:p>
          <a:pPr rtl="0"/>
          <a:r>
            <a:rPr lang="en-US" sz="1150" b="1" smtClean="0">
              <a:latin typeface="+mj-lt"/>
            </a:rPr>
            <a:t>Monitoring the implementation and operation of safeguards that are necessary in order to cost effectively protect the information and services within the organization</a:t>
          </a:r>
          <a:endParaRPr lang="en-US" sz="1150" b="1" dirty="0">
            <a:latin typeface="+mj-lt"/>
          </a:endParaRPr>
        </a:p>
      </dgm:t>
    </dgm:pt>
    <dgm:pt modelId="{979D64CF-08A8-AB40-8883-BDDD13FD92BC}" type="parTrans" cxnId="{F315602C-583C-054F-B1D3-591AFD0BF4DE}">
      <dgm:prSet/>
      <dgm:spPr/>
      <dgm:t>
        <a:bodyPr/>
        <a:lstStyle/>
        <a:p>
          <a:endParaRPr lang="en-US"/>
        </a:p>
      </dgm:t>
    </dgm:pt>
    <dgm:pt modelId="{F8021F8B-20F4-4842-BADD-DD7863993464}" type="sibTrans" cxnId="{F315602C-583C-054F-B1D3-591AFD0BF4DE}">
      <dgm:prSet/>
      <dgm:spPr/>
      <dgm:t>
        <a:bodyPr/>
        <a:lstStyle/>
        <a:p>
          <a:endParaRPr lang="en-US"/>
        </a:p>
      </dgm:t>
    </dgm:pt>
    <dgm:pt modelId="{3764561E-D202-4740-B1A1-D0714BA04475}">
      <dgm:prSet custT="1"/>
      <dgm:spPr/>
      <dgm:t>
        <a:bodyPr/>
        <a:lstStyle/>
        <a:p>
          <a:pPr rtl="0"/>
          <a:r>
            <a:rPr lang="en-US" sz="1200" b="1" smtClean="0">
              <a:latin typeface="+mj-lt"/>
            </a:rPr>
            <a:t>Developing and implementing a security awareness program</a:t>
          </a:r>
          <a:endParaRPr lang="en-US" sz="1200" b="1" dirty="0">
            <a:latin typeface="+mj-lt"/>
          </a:endParaRPr>
        </a:p>
      </dgm:t>
    </dgm:pt>
    <dgm:pt modelId="{121CB0E5-9B6D-EE41-8734-54EF17E45F07}" type="parTrans" cxnId="{F8E60394-8D67-6240-8230-C20797AF3BC2}">
      <dgm:prSet/>
      <dgm:spPr/>
      <dgm:t>
        <a:bodyPr/>
        <a:lstStyle/>
        <a:p>
          <a:endParaRPr lang="en-US"/>
        </a:p>
      </dgm:t>
    </dgm:pt>
    <dgm:pt modelId="{9BED18E1-B8A2-B040-9DC3-9F4900FC5164}" type="sibTrans" cxnId="{F8E60394-8D67-6240-8230-C20797AF3BC2}">
      <dgm:prSet/>
      <dgm:spPr/>
      <dgm:t>
        <a:bodyPr/>
        <a:lstStyle/>
        <a:p>
          <a:endParaRPr lang="en-US"/>
        </a:p>
      </dgm:t>
    </dgm:pt>
    <dgm:pt modelId="{BC8EA598-846E-D64D-8C82-FB6F5361618F}">
      <dgm:prSet custT="1"/>
      <dgm:spPr/>
      <dgm:t>
        <a:bodyPr/>
        <a:lstStyle/>
        <a:p>
          <a:pPr rtl="0"/>
          <a:r>
            <a:rPr lang="en-US" sz="1200" b="1" smtClean="0">
              <a:latin typeface="+mj-lt"/>
            </a:rPr>
            <a:t>Detecting and reacting to incidents</a:t>
          </a:r>
          <a:endParaRPr lang="en-US" sz="1200" b="1" dirty="0">
            <a:latin typeface="+mj-lt"/>
          </a:endParaRPr>
        </a:p>
      </dgm:t>
    </dgm:pt>
    <dgm:pt modelId="{88449A30-7F97-8742-AF6C-AE2B7E66B89E}" type="parTrans" cxnId="{5537F53D-A72E-FD49-AF1E-525041EF4C17}">
      <dgm:prSet/>
      <dgm:spPr/>
      <dgm:t>
        <a:bodyPr/>
        <a:lstStyle/>
        <a:p>
          <a:endParaRPr lang="en-US"/>
        </a:p>
      </dgm:t>
    </dgm:pt>
    <dgm:pt modelId="{66D0B501-EC25-774B-ADC4-7A67D48862F2}" type="sibTrans" cxnId="{5537F53D-A72E-FD49-AF1E-525041EF4C17}">
      <dgm:prSet/>
      <dgm:spPr/>
      <dgm:t>
        <a:bodyPr/>
        <a:lstStyle/>
        <a:p>
          <a:endParaRPr lang="en-US"/>
        </a:p>
      </dgm:t>
    </dgm:pt>
    <dgm:pt modelId="{0721F433-CBD3-C142-B1DB-0798D54A32FC}" type="pres">
      <dgm:prSet presAssocID="{9D97AEB5-64FC-9049-8D19-6C64190AB5B2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CEBCA9-E0EF-964A-930C-85776AACF547}" type="pres">
      <dgm:prSet presAssocID="{C2662F73-5FA3-6243-B313-15777013349E}" presName="roof" presStyleLbl="dkBgShp" presStyleIdx="0" presStyleCnt="2"/>
      <dgm:spPr/>
      <dgm:t>
        <a:bodyPr/>
        <a:lstStyle/>
        <a:p>
          <a:endParaRPr lang="en-US"/>
        </a:p>
      </dgm:t>
    </dgm:pt>
    <dgm:pt modelId="{ABD7BDAE-F0CA-4149-819E-0A510F0C6EBA}" type="pres">
      <dgm:prSet presAssocID="{C2662F73-5FA3-6243-B313-15777013349E}" presName="pillars" presStyleCnt="0"/>
      <dgm:spPr/>
      <dgm:t>
        <a:bodyPr/>
        <a:lstStyle/>
        <a:p>
          <a:endParaRPr lang="en-US"/>
        </a:p>
      </dgm:t>
    </dgm:pt>
    <dgm:pt modelId="{1C84FA8C-ED9A-FC43-A391-DDDD79295E98}" type="pres">
      <dgm:prSet presAssocID="{C2662F73-5FA3-6243-B313-15777013349E}" presName="pillar1" presStyleLbl="node1" presStyleIdx="0" presStyleCnt="8" custScaleX="17479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3A0DB5-B4DC-EE4F-97ED-465127DA17DB}" type="pres">
      <dgm:prSet presAssocID="{07964271-BC91-BE4E-9341-A6241FADBEBC}" presName="pillarX" presStyleLbl="node1" presStyleIdx="1" presStyleCnt="8" custScaleX="16055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F63209-B40C-294A-A932-B982AEBD2ABF}" type="pres">
      <dgm:prSet presAssocID="{64B0967F-9328-2241-818E-56A24D107CCD}" presName="pillarX" presStyleLbl="node1" presStyleIdx="2" presStyleCnt="8" custScaleX="17494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32F4D9-3099-CD47-A33A-8F7F982E4626}" type="pres">
      <dgm:prSet presAssocID="{7F152174-A6F0-944E-A2AC-F08B504F35A5}" presName="pillarX" presStyleLbl="node1" presStyleIdx="3" presStyleCnt="8" custScaleX="14223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E9282E-07BA-1F46-8BAE-3D761FEF1ED8}" type="pres">
      <dgm:prSet presAssocID="{6521B349-BBD2-B247-926A-54D58C284377}" presName="pillarX" presStyleLbl="node1" presStyleIdx="4" presStyleCnt="8" custScaleX="16475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676DF4-7AD2-B944-AB30-B7D9C5A5000D}" type="pres">
      <dgm:prSet presAssocID="{B0A0C76C-44FC-8147-B9B9-7FA3D392B8AE}" presName="pillarX" presStyleLbl="node1" presStyleIdx="5" presStyleCnt="8" custScaleX="1741404" custScaleY="10047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C3CB3C-C7D2-CB49-A95C-0705ACD23DED}" type="pres">
      <dgm:prSet presAssocID="{3764561E-D202-4740-B1A1-D0714BA04475}" presName="pillarX" presStyleLbl="node1" presStyleIdx="6" presStyleCnt="8" custScaleX="15922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EB49E-B7CA-6943-9EE4-2E29970FB7DB}" type="pres">
      <dgm:prSet presAssocID="{BC8EA598-846E-D64D-8C82-FB6F5361618F}" presName="pillarX" presStyleLbl="node1" presStyleIdx="7" presStyleCnt="8" custScaleX="13096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E7BA93-BDD0-984C-89E5-5B213247846F}" type="pres">
      <dgm:prSet presAssocID="{C2662F73-5FA3-6243-B313-15777013349E}" presName="base" presStyleLbl="dkBgShp" presStyleIdx="1" presStyleCnt="2"/>
      <dgm:spPr/>
      <dgm:t>
        <a:bodyPr/>
        <a:lstStyle/>
        <a:p>
          <a:endParaRPr lang="en-US"/>
        </a:p>
      </dgm:t>
    </dgm:pt>
  </dgm:ptLst>
  <dgm:cxnLst>
    <dgm:cxn modelId="{B4B618F5-F2C6-C245-9D7B-5652627861D6}" srcId="{C2662F73-5FA3-6243-B313-15777013349E}" destId="{07964271-BC91-BE4E-9341-A6241FADBEBC}" srcOrd="1" destOrd="0" parTransId="{46872A7F-FC1B-4D44-ABDB-64FD4FE47AE7}" sibTransId="{77C1581E-C65D-CF42-A670-FEFAC896CF79}"/>
    <dgm:cxn modelId="{DD85770E-F6C9-744E-89A4-3843393DE78F}" type="presOf" srcId="{6521B349-BBD2-B247-926A-54D58C284377}" destId="{32E9282E-07BA-1F46-8BAE-3D761FEF1ED8}" srcOrd="0" destOrd="0" presId="urn:microsoft.com/office/officeart/2005/8/layout/hList3"/>
    <dgm:cxn modelId="{53BAB647-B0AC-CB4C-895A-3FB978578679}" type="presOf" srcId="{9D97AEB5-64FC-9049-8D19-6C64190AB5B2}" destId="{0721F433-CBD3-C142-B1DB-0798D54A32FC}" srcOrd="0" destOrd="0" presId="urn:microsoft.com/office/officeart/2005/8/layout/hList3"/>
    <dgm:cxn modelId="{72247B76-853C-1A44-BB4A-B39575F4073D}" srcId="{C2662F73-5FA3-6243-B313-15777013349E}" destId="{7F152174-A6F0-944E-A2AC-F08B504F35A5}" srcOrd="3" destOrd="0" parTransId="{4AF68370-4457-BE46-A2BF-F8D3738B9BAC}" sibTransId="{18189450-6781-4147-8D4E-951B1980E571}"/>
    <dgm:cxn modelId="{C7EB33A2-6969-2F4C-8A12-679430FE9632}" srcId="{9D97AEB5-64FC-9049-8D19-6C64190AB5B2}" destId="{C2662F73-5FA3-6243-B313-15777013349E}" srcOrd="0" destOrd="0" parTransId="{B8ED46E1-13DF-E948-86B0-522E40E14D39}" sibTransId="{48097A06-5DC7-0242-B9A3-31104F1A36FA}"/>
    <dgm:cxn modelId="{D6333B05-C962-2640-8A00-13F3B5F0F016}" type="presOf" srcId="{C1319F7D-2772-5442-A9EB-8D34F6BCA4DC}" destId="{1C84FA8C-ED9A-FC43-A391-DDDD79295E98}" srcOrd="0" destOrd="0" presId="urn:microsoft.com/office/officeart/2005/8/layout/hList3"/>
    <dgm:cxn modelId="{F315602C-583C-054F-B1D3-591AFD0BF4DE}" srcId="{C2662F73-5FA3-6243-B313-15777013349E}" destId="{B0A0C76C-44FC-8147-B9B9-7FA3D392B8AE}" srcOrd="5" destOrd="0" parTransId="{979D64CF-08A8-AB40-8883-BDDD13FD92BC}" sibTransId="{F8021F8B-20F4-4842-BADD-DD7863993464}"/>
    <dgm:cxn modelId="{5537F53D-A72E-FD49-AF1E-525041EF4C17}" srcId="{C2662F73-5FA3-6243-B313-15777013349E}" destId="{BC8EA598-846E-D64D-8C82-FB6F5361618F}" srcOrd="7" destOrd="0" parTransId="{88449A30-7F97-8742-AF6C-AE2B7E66B89E}" sibTransId="{66D0B501-EC25-774B-ADC4-7A67D48862F2}"/>
    <dgm:cxn modelId="{ABF1C0F3-858F-6843-852B-1B748D1D9A14}" type="presOf" srcId="{7F152174-A6F0-944E-A2AC-F08B504F35A5}" destId="{1932F4D9-3099-CD47-A33A-8F7F982E4626}" srcOrd="0" destOrd="0" presId="urn:microsoft.com/office/officeart/2005/8/layout/hList3"/>
    <dgm:cxn modelId="{3873448C-FE39-7B42-A261-EEC0B4E2E274}" type="presOf" srcId="{C2662F73-5FA3-6243-B313-15777013349E}" destId="{4DCEBCA9-E0EF-964A-930C-85776AACF547}" srcOrd="0" destOrd="0" presId="urn:microsoft.com/office/officeart/2005/8/layout/hList3"/>
    <dgm:cxn modelId="{87CE560F-9293-B041-A5DC-863ABDB9CF09}" type="presOf" srcId="{3764561E-D202-4740-B1A1-D0714BA04475}" destId="{28C3CB3C-C7D2-CB49-A95C-0705ACD23DED}" srcOrd="0" destOrd="0" presId="urn:microsoft.com/office/officeart/2005/8/layout/hList3"/>
    <dgm:cxn modelId="{88042F99-620A-F942-BFC1-249C96BBA830}" type="presOf" srcId="{07964271-BC91-BE4E-9341-A6241FADBEBC}" destId="{133A0DB5-B4DC-EE4F-97ED-465127DA17DB}" srcOrd="0" destOrd="0" presId="urn:microsoft.com/office/officeart/2005/8/layout/hList3"/>
    <dgm:cxn modelId="{5D8031B3-0DB5-5343-B087-E9BF33456F4D}" type="presOf" srcId="{BC8EA598-846E-D64D-8C82-FB6F5361618F}" destId="{932EB49E-B7CA-6943-9EE4-2E29970FB7DB}" srcOrd="0" destOrd="0" presId="urn:microsoft.com/office/officeart/2005/8/layout/hList3"/>
    <dgm:cxn modelId="{D572BF93-CE76-2D47-ACAD-F1B6902F7C78}" srcId="{C2662F73-5FA3-6243-B313-15777013349E}" destId="{C1319F7D-2772-5442-A9EB-8D34F6BCA4DC}" srcOrd="0" destOrd="0" parTransId="{71FD92DA-E5F7-7D41-819E-9568F3085AB3}" sibTransId="{B02E76F6-7A7E-EC47-8722-2FCDF33493E1}"/>
    <dgm:cxn modelId="{93E19A87-7AEC-884B-8EA7-E60C078810A1}" type="presOf" srcId="{B0A0C76C-44FC-8147-B9B9-7FA3D392B8AE}" destId="{24676DF4-7AD2-B944-AB30-B7D9C5A5000D}" srcOrd="0" destOrd="0" presId="urn:microsoft.com/office/officeart/2005/8/layout/hList3"/>
    <dgm:cxn modelId="{F8E60394-8D67-6240-8230-C20797AF3BC2}" srcId="{C2662F73-5FA3-6243-B313-15777013349E}" destId="{3764561E-D202-4740-B1A1-D0714BA04475}" srcOrd="6" destOrd="0" parTransId="{121CB0E5-9B6D-EE41-8734-54EF17E45F07}" sibTransId="{9BED18E1-B8A2-B040-9DC3-9F4900FC5164}"/>
    <dgm:cxn modelId="{36058DCF-89A4-174A-A122-D9B21D6B4D80}" srcId="{C2662F73-5FA3-6243-B313-15777013349E}" destId="{6521B349-BBD2-B247-926A-54D58C284377}" srcOrd="4" destOrd="0" parTransId="{41146512-C72A-3841-A611-97F436C0C129}" sibTransId="{78AB4848-8F53-A041-973D-9F4B5D83549F}"/>
    <dgm:cxn modelId="{5B446151-CB99-7C4A-B00C-3042E99E1FCF}" srcId="{C2662F73-5FA3-6243-B313-15777013349E}" destId="{64B0967F-9328-2241-818E-56A24D107CCD}" srcOrd="2" destOrd="0" parTransId="{CB9BE6EC-3AF7-954C-A848-AE91D3A10A44}" sibTransId="{4A79594C-58B8-C64A-A554-3B65F90BD4BD}"/>
    <dgm:cxn modelId="{339F58CD-E7CF-D64C-8F54-F62B98E68318}" type="presOf" srcId="{64B0967F-9328-2241-818E-56A24D107CCD}" destId="{91F63209-B40C-294A-A932-B982AEBD2ABF}" srcOrd="0" destOrd="0" presId="urn:microsoft.com/office/officeart/2005/8/layout/hList3"/>
    <dgm:cxn modelId="{858FB564-5289-374E-9E73-1FB88B210996}" type="presParOf" srcId="{0721F433-CBD3-C142-B1DB-0798D54A32FC}" destId="{4DCEBCA9-E0EF-964A-930C-85776AACF547}" srcOrd="0" destOrd="0" presId="urn:microsoft.com/office/officeart/2005/8/layout/hList3"/>
    <dgm:cxn modelId="{7FCF96C9-F5F2-4D43-8E26-48039F3493ED}" type="presParOf" srcId="{0721F433-CBD3-C142-B1DB-0798D54A32FC}" destId="{ABD7BDAE-F0CA-4149-819E-0A510F0C6EBA}" srcOrd="1" destOrd="0" presId="urn:microsoft.com/office/officeart/2005/8/layout/hList3"/>
    <dgm:cxn modelId="{0E229C2A-2B13-C645-AA7A-D0BB18667BA5}" type="presParOf" srcId="{ABD7BDAE-F0CA-4149-819E-0A510F0C6EBA}" destId="{1C84FA8C-ED9A-FC43-A391-DDDD79295E98}" srcOrd="0" destOrd="0" presId="urn:microsoft.com/office/officeart/2005/8/layout/hList3"/>
    <dgm:cxn modelId="{B9784D4E-DD0A-F34F-9560-9F524EC5C965}" type="presParOf" srcId="{ABD7BDAE-F0CA-4149-819E-0A510F0C6EBA}" destId="{133A0DB5-B4DC-EE4F-97ED-465127DA17DB}" srcOrd="1" destOrd="0" presId="urn:microsoft.com/office/officeart/2005/8/layout/hList3"/>
    <dgm:cxn modelId="{6A7CFA65-C748-0543-B397-24FB79C83102}" type="presParOf" srcId="{ABD7BDAE-F0CA-4149-819E-0A510F0C6EBA}" destId="{91F63209-B40C-294A-A932-B982AEBD2ABF}" srcOrd="2" destOrd="0" presId="urn:microsoft.com/office/officeart/2005/8/layout/hList3"/>
    <dgm:cxn modelId="{8FCAF77E-D16A-6C47-99EB-5B711BC7836F}" type="presParOf" srcId="{ABD7BDAE-F0CA-4149-819E-0A510F0C6EBA}" destId="{1932F4D9-3099-CD47-A33A-8F7F982E4626}" srcOrd="3" destOrd="0" presId="urn:microsoft.com/office/officeart/2005/8/layout/hList3"/>
    <dgm:cxn modelId="{6C18BF9A-67F3-8246-A4D0-22E10A6968C5}" type="presParOf" srcId="{ABD7BDAE-F0CA-4149-819E-0A510F0C6EBA}" destId="{32E9282E-07BA-1F46-8BAE-3D761FEF1ED8}" srcOrd="4" destOrd="0" presId="urn:microsoft.com/office/officeart/2005/8/layout/hList3"/>
    <dgm:cxn modelId="{376570D2-7635-1949-BEE2-688F74776587}" type="presParOf" srcId="{ABD7BDAE-F0CA-4149-819E-0A510F0C6EBA}" destId="{24676DF4-7AD2-B944-AB30-B7D9C5A5000D}" srcOrd="5" destOrd="0" presId="urn:microsoft.com/office/officeart/2005/8/layout/hList3"/>
    <dgm:cxn modelId="{BDC2E3FE-4255-3645-A478-F9E599345D8C}" type="presParOf" srcId="{ABD7BDAE-F0CA-4149-819E-0A510F0C6EBA}" destId="{28C3CB3C-C7D2-CB49-A95C-0705ACD23DED}" srcOrd="6" destOrd="0" presId="urn:microsoft.com/office/officeart/2005/8/layout/hList3"/>
    <dgm:cxn modelId="{73E59243-4A2B-4344-BB72-8A4E5BCB8AEA}" type="presParOf" srcId="{ABD7BDAE-F0CA-4149-819E-0A510F0C6EBA}" destId="{932EB49E-B7CA-6943-9EE4-2E29970FB7DB}" srcOrd="7" destOrd="0" presId="urn:microsoft.com/office/officeart/2005/8/layout/hList3"/>
    <dgm:cxn modelId="{0150A2AB-D02E-014F-84E5-164025751BB9}" type="presParOf" srcId="{0721F433-CBD3-C142-B1DB-0798D54A32FC}" destId="{FFE7BA93-BDD0-984C-89E5-5B213247846F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11FED5-D774-FD47-935B-4A28F502DAC8}" type="doc">
      <dgm:prSet loTypeId="urn:microsoft.com/office/officeart/2005/8/layout/lProcess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78888A-A488-A24E-8628-06179AA1EBAB}">
      <dgm:prSet phldrT="[Text]"/>
      <dgm:spPr/>
      <dgm:t>
        <a:bodyPr/>
        <a:lstStyle/>
        <a:p>
          <a:r>
            <a:rPr lang="en-US" dirty="0" smtClean="0"/>
            <a:t>First </a:t>
          </a:r>
          <a:r>
            <a:rPr lang="en-US" dirty="0" smtClean="0"/>
            <a:t>examine organization’s IT security:</a:t>
          </a:r>
          <a:endParaRPr lang="en-US" dirty="0"/>
        </a:p>
      </dgm:t>
    </dgm:pt>
    <dgm:pt modelId="{30E8F623-28FC-D840-BC3C-DA0A627C3AAC}" type="parTrans" cxnId="{F32F1287-4E41-564F-8307-06748A4B54B2}">
      <dgm:prSet/>
      <dgm:spPr/>
      <dgm:t>
        <a:bodyPr/>
        <a:lstStyle/>
        <a:p>
          <a:endParaRPr lang="en-US"/>
        </a:p>
      </dgm:t>
    </dgm:pt>
    <dgm:pt modelId="{71A153A7-CC1C-654B-B021-1562E7DE9665}" type="sibTrans" cxnId="{F32F1287-4E41-564F-8307-06748A4B54B2}">
      <dgm:prSet/>
      <dgm:spPr/>
      <dgm:t>
        <a:bodyPr/>
        <a:lstStyle/>
        <a:p>
          <a:endParaRPr lang="en-US"/>
        </a:p>
      </dgm:t>
    </dgm:pt>
    <dgm:pt modelId="{7B3CBFD4-2EDB-5D47-AEC6-DCD38EA9851C}">
      <dgm:prSet/>
      <dgm:spPr/>
      <dgm:t>
        <a:bodyPr/>
        <a:lstStyle/>
        <a:p>
          <a:r>
            <a:rPr lang="en-US" b="1" i="0" smtClean="0"/>
            <a:t>Objectives</a:t>
          </a:r>
          <a:r>
            <a:rPr lang="en-US" smtClean="0"/>
            <a:t> - wanted IT security outcomes</a:t>
          </a:r>
          <a:endParaRPr lang="en-US" dirty="0"/>
        </a:p>
      </dgm:t>
    </dgm:pt>
    <dgm:pt modelId="{95D90AF6-C4A8-504F-8F46-02546CF716C0}" type="parTrans" cxnId="{74B5BABA-92B9-6E40-A5A3-AAFE897E841C}">
      <dgm:prSet/>
      <dgm:spPr/>
      <dgm:t>
        <a:bodyPr/>
        <a:lstStyle/>
        <a:p>
          <a:endParaRPr lang="en-US"/>
        </a:p>
      </dgm:t>
    </dgm:pt>
    <dgm:pt modelId="{CD0E379F-76B0-A84D-9B86-B648E95548F2}" type="sibTrans" cxnId="{74B5BABA-92B9-6E40-A5A3-AAFE897E841C}">
      <dgm:prSet/>
      <dgm:spPr/>
      <dgm:t>
        <a:bodyPr/>
        <a:lstStyle/>
        <a:p>
          <a:endParaRPr lang="en-US"/>
        </a:p>
      </dgm:t>
    </dgm:pt>
    <dgm:pt modelId="{076558A8-A115-B140-9AFD-AD1A9C5153D7}">
      <dgm:prSet/>
      <dgm:spPr/>
      <dgm:t>
        <a:bodyPr/>
        <a:lstStyle/>
        <a:p>
          <a:r>
            <a:rPr lang="en-US" b="1" i="0" smtClean="0"/>
            <a:t>Strategies</a:t>
          </a:r>
          <a:r>
            <a:rPr lang="en-US" smtClean="0"/>
            <a:t> - how to meet objectives</a:t>
          </a:r>
          <a:endParaRPr lang="en-US" dirty="0"/>
        </a:p>
      </dgm:t>
    </dgm:pt>
    <dgm:pt modelId="{F9BFEF24-71C1-D449-A69F-7624BD1F0573}" type="parTrans" cxnId="{D65AB827-4E73-5744-BD80-7662A27C3654}">
      <dgm:prSet/>
      <dgm:spPr/>
      <dgm:t>
        <a:bodyPr/>
        <a:lstStyle/>
        <a:p>
          <a:endParaRPr lang="en-US"/>
        </a:p>
      </dgm:t>
    </dgm:pt>
    <dgm:pt modelId="{9AD057E8-D68D-7E4A-B916-307F96F136CB}" type="sibTrans" cxnId="{D65AB827-4E73-5744-BD80-7662A27C3654}">
      <dgm:prSet/>
      <dgm:spPr/>
      <dgm:t>
        <a:bodyPr/>
        <a:lstStyle/>
        <a:p>
          <a:endParaRPr lang="en-US"/>
        </a:p>
      </dgm:t>
    </dgm:pt>
    <dgm:pt modelId="{C49E309B-1CA8-BF41-90A6-5C036E18BFD4}">
      <dgm:prSet/>
      <dgm:spPr/>
      <dgm:t>
        <a:bodyPr/>
        <a:lstStyle/>
        <a:p>
          <a:r>
            <a:rPr lang="en-US" b="1" i="0" dirty="0" smtClean="0"/>
            <a:t>Policies</a:t>
          </a:r>
          <a:r>
            <a:rPr lang="en-US" dirty="0" smtClean="0"/>
            <a:t> - identify what needs to be done</a:t>
          </a:r>
          <a:endParaRPr lang="en-US" dirty="0"/>
        </a:p>
      </dgm:t>
    </dgm:pt>
    <dgm:pt modelId="{FF306A39-DBF4-354E-B07E-4A960F42282E}" type="parTrans" cxnId="{C48EA4FE-4C67-9645-9943-CA5B8209DA99}">
      <dgm:prSet/>
      <dgm:spPr/>
      <dgm:t>
        <a:bodyPr/>
        <a:lstStyle/>
        <a:p>
          <a:endParaRPr lang="en-US"/>
        </a:p>
      </dgm:t>
    </dgm:pt>
    <dgm:pt modelId="{2A81AC61-AC24-8E4A-B08B-D69C9AA29954}" type="sibTrans" cxnId="{C48EA4FE-4C67-9645-9943-CA5B8209DA99}">
      <dgm:prSet/>
      <dgm:spPr/>
      <dgm:t>
        <a:bodyPr/>
        <a:lstStyle/>
        <a:p>
          <a:endParaRPr lang="en-US"/>
        </a:p>
      </dgm:t>
    </dgm:pt>
    <dgm:pt modelId="{2DFB7598-219B-B94E-AF86-FCC2835BFFC2}" type="pres">
      <dgm:prSet presAssocID="{8711FED5-D774-FD47-935B-4A28F502DAC8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34EDF89-D000-094B-B0E0-AA6F1E72D77A}" type="pres">
      <dgm:prSet presAssocID="{9078888A-A488-A24E-8628-06179AA1EBAB}" presName="compNode" presStyleCnt="0"/>
      <dgm:spPr/>
      <dgm:t>
        <a:bodyPr/>
        <a:lstStyle/>
        <a:p>
          <a:endParaRPr lang="en-US"/>
        </a:p>
      </dgm:t>
    </dgm:pt>
    <dgm:pt modelId="{A111F8B2-A2DD-5E42-83BE-338AE56DA0B9}" type="pres">
      <dgm:prSet presAssocID="{9078888A-A488-A24E-8628-06179AA1EBAB}" presName="aNode" presStyleLbl="bgShp" presStyleIdx="0" presStyleCnt="1" custLinFactNeighborX="31429" custLinFactNeighborY="8750"/>
      <dgm:spPr/>
      <dgm:t>
        <a:bodyPr/>
        <a:lstStyle/>
        <a:p>
          <a:endParaRPr lang="en-US"/>
        </a:p>
      </dgm:t>
    </dgm:pt>
    <dgm:pt modelId="{39575309-ED3C-8B4F-8639-045579A158F7}" type="pres">
      <dgm:prSet presAssocID="{9078888A-A488-A24E-8628-06179AA1EBAB}" presName="textNode" presStyleLbl="bgShp" presStyleIdx="0" presStyleCnt="1"/>
      <dgm:spPr/>
      <dgm:t>
        <a:bodyPr/>
        <a:lstStyle/>
        <a:p>
          <a:endParaRPr lang="en-US"/>
        </a:p>
      </dgm:t>
    </dgm:pt>
    <dgm:pt modelId="{C15CFB94-284C-C448-A094-2BAF7BF04CEB}" type="pres">
      <dgm:prSet presAssocID="{9078888A-A488-A24E-8628-06179AA1EBAB}" presName="compChildNode" presStyleCnt="0"/>
      <dgm:spPr/>
      <dgm:t>
        <a:bodyPr/>
        <a:lstStyle/>
        <a:p>
          <a:endParaRPr lang="en-US"/>
        </a:p>
      </dgm:t>
    </dgm:pt>
    <dgm:pt modelId="{DE0171EC-0398-1D41-AD98-31D9D27DA105}" type="pres">
      <dgm:prSet presAssocID="{9078888A-A488-A24E-8628-06179AA1EBAB}" presName="theInnerList" presStyleCnt="0"/>
      <dgm:spPr/>
      <dgm:t>
        <a:bodyPr/>
        <a:lstStyle/>
        <a:p>
          <a:endParaRPr lang="en-US"/>
        </a:p>
      </dgm:t>
    </dgm:pt>
    <dgm:pt modelId="{52E71F39-9D61-6744-A980-F4B723FA1F95}" type="pres">
      <dgm:prSet presAssocID="{7B3CBFD4-2EDB-5D47-AEC6-DCD38EA9851C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95C4F0-84BA-3449-BA17-BA3B369AE114}" type="pres">
      <dgm:prSet presAssocID="{7B3CBFD4-2EDB-5D47-AEC6-DCD38EA9851C}" presName="aSpace2" presStyleCnt="0"/>
      <dgm:spPr/>
      <dgm:t>
        <a:bodyPr/>
        <a:lstStyle/>
        <a:p>
          <a:endParaRPr lang="en-US"/>
        </a:p>
      </dgm:t>
    </dgm:pt>
    <dgm:pt modelId="{895D45A9-5732-1F49-82EE-95819AA2B3C9}" type="pres">
      <dgm:prSet presAssocID="{076558A8-A115-B140-9AFD-AD1A9C5153D7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F35E71-0C82-104F-9BAF-E2FC9F7D8DFE}" type="pres">
      <dgm:prSet presAssocID="{076558A8-A115-B140-9AFD-AD1A9C5153D7}" presName="aSpace2" presStyleCnt="0"/>
      <dgm:spPr/>
      <dgm:t>
        <a:bodyPr/>
        <a:lstStyle/>
        <a:p>
          <a:endParaRPr lang="en-US"/>
        </a:p>
      </dgm:t>
    </dgm:pt>
    <dgm:pt modelId="{C0C6AEA2-1A13-364E-9701-B43766F33FE2}" type="pres">
      <dgm:prSet presAssocID="{C49E309B-1CA8-BF41-90A6-5C036E18BFD4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064F20-206E-4C47-8412-B6750312F1DD}" type="presOf" srcId="{C49E309B-1CA8-BF41-90A6-5C036E18BFD4}" destId="{C0C6AEA2-1A13-364E-9701-B43766F33FE2}" srcOrd="0" destOrd="0" presId="urn:microsoft.com/office/officeart/2005/8/layout/lProcess2"/>
    <dgm:cxn modelId="{C48EA4FE-4C67-9645-9943-CA5B8209DA99}" srcId="{9078888A-A488-A24E-8628-06179AA1EBAB}" destId="{C49E309B-1CA8-BF41-90A6-5C036E18BFD4}" srcOrd="2" destOrd="0" parTransId="{FF306A39-DBF4-354E-B07E-4A960F42282E}" sibTransId="{2A81AC61-AC24-8E4A-B08B-D69C9AA29954}"/>
    <dgm:cxn modelId="{9DC73ECD-6AAD-A94C-9363-6BE0CE29574F}" type="presOf" srcId="{9078888A-A488-A24E-8628-06179AA1EBAB}" destId="{39575309-ED3C-8B4F-8639-045579A158F7}" srcOrd="1" destOrd="0" presId="urn:microsoft.com/office/officeart/2005/8/layout/lProcess2"/>
    <dgm:cxn modelId="{74B5BABA-92B9-6E40-A5A3-AAFE897E841C}" srcId="{9078888A-A488-A24E-8628-06179AA1EBAB}" destId="{7B3CBFD4-2EDB-5D47-AEC6-DCD38EA9851C}" srcOrd="0" destOrd="0" parTransId="{95D90AF6-C4A8-504F-8F46-02546CF716C0}" sibTransId="{CD0E379F-76B0-A84D-9B86-B648E95548F2}"/>
    <dgm:cxn modelId="{50E54A10-ADAB-2446-845F-6CFBCBD80FFC}" type="presOf" srcId="{076558A8-A115-B140-9AFD-AD1A9C5153D7}" destId="{895D45A9-5732-1F49-82EE-95819AA2B3C9}" srcOrd="0" destOrd="0" presId="urn:microsoft.com/office/officeart/2005/8/layout/lProcess2"/>
    <dgm:cxn modelId="{DC246061-0C55-1A49-B6AF-D2CCD1BF6FD9}" type="presOf" srcId="{7B3CBFD4-2EDB-5D47-AEC6-DCD38EA9851C}" destId="{52E71F39-9D61-6744-A980-F4B723FA1F95}" srcOrd="0" destOrd="0" presId="urn:microsoft.com/office/officeart/2005/8/layout/lProcess2"/>
    <dgm:cxn modelId="{F32F1287-4E41-564F-8307-06748A4B54B2}" srcId="{8711FED5-D774-FD47-935B-4A28F502DAC8}" destId="{9078888A-A488-A24E-8628-06179AA1EBAB}" srcOrd="0" destOrd="0" parTransId="{30E8F623-28FC-D840-BC3C-DA0A627C3AAC}" sibTransId="{71A153A7-CC1C-654B-B021-1562E7DE9665}"/>
    <dgm:cxn modelId="{D65AB827-4E73-5744-BD80-7662A27C3654}" srcId="{9078888A-A488-A24E-8628-06179AA1EBAB}" destId="{076558A8-A115-B140-9AFD-AD1A9C5153D7}" srcOrd="1" destOrd="0" parTransId="{F9BFEF24-71C1-D449-A69F-7624BD1F0573}" sibTransId="{9AD057E8-D68D-7E4A-B916-307F96F136CB}"/>
    <dgm:cxn modelId="{500742AD-A253-A24C-B8B6-5203690F7C97}" type="presOf" srcId="{8711FED5-D774-FD47-935B-4A28F502DAC8}" destId="{2DFB7598-219B-B94E-AF86-FCC2835BFFC2}" srcOrd="0" destOrd="0" presId="urn:microsoft.com/office/officeart/2005/8/layout/lProcess2"/>
    <dgm:cxn modelId="{56648FEA-4433-B742-A95F-0F3CAFB7AD2C}" type="presOf" srcId="{9078888A-A488-A24E-8628-06179AA1EBAB}" destId="{A111F8B2-A2DD-5E42-83BE-338AE56DA0B9}" srcOrd="0" destOrd="0" presId="urn:microsoft.com/office/officeart/2005/8/layout/lProcess2"/>
    <dgm:cxn modelId="{69A3EA46-4DA9-6A47-8258-9B1EF3EF31AB}" type="presParOf" srcId="{2DFB7598-219B-B94E-AF86-FCC2835BFFC2}" destId="{934EDF89-D000-094B-B0E0-AA6F1E72D77A}" srcOrd="0" destOrd="0" presId="urn:microsoft.com/office/officeart/2005/8/layout/lProcess2"/>
    <dgm:cxn modelId="{D50B3634-BD7F-6647-8D06-B3463F83B1D2}" type="presParOf" srcId="{934EDF89-D000-094B-B0E0-AA6F1E72D77A}" destId="{A111F8B2-A2DD-5E42-83BE-338AE56DA0B9}" srcOrd="0" destOrd="0" presId="urn:microsoft.com/office/officeart/2005/8/layout/lProcess2"/>
    <dgm:cxn modelId="{261A54D9-CDF4-344F-BD90-DA30265C2444}" type="presParOf" srcId="{934EDF89-D000-094B-B0E0-AA6F1E72D77A}" destId="{39575309-ED3C-8B4F-8639-045579A158F7}" srcOrd="1" destOrd="0" presId="urn:microsoft.com/office/officeart/2005/8/layout/lProcess2"/>
    <dgm:cxn modelId="{186693AE-161C-D449-ABB9-9F2603A8AE03}" type="presParOf" srcId="{934EDF89-D000-094B-B0E0-AA6F1E72D77A}" destId="{C15CFB94-284C-C448-A094-2BAF7BF04CEB}" srcOrd="2" destOrd="0" presId="urn:microsoft.com/office/officeart/2005/8/layout/lProcess2"/>
    <dgm:cxn modelId="{DFCC32CA-85D9-E945-A062-7B52F3254FA1}" type="presParOf" srcId="{C15CFB94-284C-C448-A094-2BAF7BF04CEB}" destId="{DE0171EC-0398-1D41-AD98-31D9D27DA105}" srcOrd="0" destOrd="0" presId="urn:microsoft.com/office/officeart/2005/8/layout/lProcess2"/>
    <dgm:cxn modelId="{2A412B22-C2A0-F749-91C0-2D3AC8E65397}" type="presParOf" srcId="{DE0171EC-0398-1D41-AD98-31D9D27DA105}" destId="{52E71F39-9D61-6744-A980-F4B723FA1F95}" srcOrd="0" destOrd="0" presId="urn:microsoft.com/office/officeart/2005/8/layout/lProcess2"/>
    <dgm:cxn modelId="{4D9B75A2-28BE-B54D-9E08-33A913A268D4}" type="presParOf" srcId="{DE0171EC-0398-1D41-AD98-31D9D27DA105}" destId="{BE95C4F0-84BA-3449-BA17-BA3B369AE114}" srcOrd="1" destOrd="0" presId="urn:microsoft.com/office/officeart/2005/8/layout/lProcess2"/>
    <dgm:cxn modelId="{061B72F8-6633-294A-83B4-FB75359BF50F}" type="presParOf" srcId="{DE0171EC-0398-1D41-AD98-31D9D27DA105}" destId="{895D45A9-5732-1F49-82EE-95819AA2B3C9}" srcOrd="2" destOrd="0" presId="urn:microsoft.com/office/officeart/2005/8/layout/lProcess2"/>
    <dgm:cxn modelId="{AF1A40B5-1CCF-AB48-83C9-2414167315BF}" type="presParOf" srcId="{DE0171EC-0398-1D41-AD98-31D9D27DA105}" destId="{BCF35E71-0C82-104F-9BAF-E2FC9F7D8DFE}" srcOrd="3" destOrd="0" presId="urn:microsoft.com/office/officeart/2005/8/layout/lProcess2"/>
    <dgm:cxn modelId="{7977191F-47E4-BA4A-A5CB-EEFC5FCD8590}" type="presParOf" srcId="{DE0171EC-0398-1D41-AD98-31D9D27DA105}" destId="{C0C6AEA2-1A13-364E-9701-B43766F33FE2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F6C9D0-291F-E047-923B-5B7F33AF4BE9}" type="doc">
      <dgm:prSet loTypeId="urn:microsoft.com/office/officeart/2005/8/layout/hList1" loCatId="list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C31C96D-58DE-9B41-BABA-67A7206C2574}">
      <dgm:prSet custT="1"/>
      <dgm:spPr/>
      <dgm:t>
        <a:bodyPr/>
        <a:lstStyle/>
        <a:p>
          <a:pPr rtl="0"/>
          <a:r>
            <a:rPr lang="en-US" sz="3400" b="1" smtClean="0"/>
            <a:t>Needs to address:</a:t>
          </a:r>
          <a:endParaRPr lang="en-US" sz="3400" dirty="0"/>
        </a:p>
      </dgm:t>
    </dgm:pt>
    <dgm:pt modelId="{A4A34450-018F-3041-904C-9A08092EDC61}" type="parTrans" cxnId="{4B83DA70-9CDF-D944-876D-5BE145580D3E}">
      <dgm:prSet/>
      <dgm:spPr/>
      <dgm:t>
        <a:bodyPr/>
        <a:lstStyle/>
        <a:p>
          <a:endParaRPr lang="en-US"/>
        </a:p>
      </dgm:t>
    </dgm:pt>
    <dgm:pt modelId="{488A66E0-E1AE-FC4D-8960-5ECB2D08A5C5}" type="sibTrans" cxnId="{4B83DA70-9CDF-D944-876D-5BE145580D3E}">
      <dgm:prSet/>
      <dgm:spPr/>
      <dgm:t>
        <a:bodyPr/>
        <a:lstStyle/>
        <a:p>
          <a:endParaRPr lang="en-US"/>
        </a:p>
      </dgm:t>
    </dgm:pt>
    <dgm:pt modelId="{E1A99C36-D569-5F4D-B69D-87CA8C460971}">
      <dgm:prSet/>
      <dgm:spPr/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j-lt"/>
            </a:rPr>
            <a:t>Scope </a:t>
          </a:r>
          <a:r>
            <a:rPr lang="en-US" b="0" dirty="0" smtClean="0">
              <a:latin typeface="+mj-lt"/>
            </a:rPr>
            <a:t>and purpose including relation of objectives to business, legal, regulatory requirements</a:t>
          </a:r>
          <a:endParaRPr lang="en-US" b="0" dirty="0">
            <a:latin typeface="+mj-lt"/>
          </a:endParaRPr>
        </a:p>
      </dgm:t>
    </dgm:pt>
    <dgm:pt modelId="{A09B752C-3296-0D49-A77A-3993474E741A}" type="parTrans" cxnId="{5A23573B-5E00-3B4B-9BEF-6D9AD1C9B1F0}">
      <dgm:prSet/>
      <dgm:spPr/>
      <dgm:t>
        <a:bodyPr/>
        <a:lstStyle/>
        <a:p>
          <a:endParaRPr lang="en-US"/>
        </a:p>
      </dgm:t>
    </dgm:pt>
    <dgm:pt modelId="{FFFC36D3-BF5A-5C4C-972E-FA4D5CA5B5F7}" type="sibTrans" cxnId="{5A23573B-5E00-3B4B-9BEF-6D9AD1C9B1F0}">
      <dgm:prSet/>
      <dgm:spPr/>
      <dgm:t>
        <a:bodyPr/>
        <a:lstStyle/>
        <a:p>
          <a:endParaRPr lang="en-US"/>
        </a:p>
      </dgm:t>
    </dgm:pt>
    <dgm:pt modelId="{E14EA70D-C6B7-F943-88A1-E9B0AD1CCC1B}">
      <dgm:prSet/>
      <dgm:spPr/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j-lt"/>
            </a:rPr>
            <a:t>IT security requirements</a:t>
          </a:r>
          <a:endParaRPr lang="en-US" b="0" dirty="0">
            <a:latin typeface="+mj-lt"/>
          </a:endParaRPr>
        </a:p>
      </dgm:t>
    </dgm:pt>
    <dgm:pt modelId="{F3FB2F0B-A714-7B4F-9CFE-9CAAA9D3BCCA}" type="parTrans" cxnId="{B3C5D199-F96A-D546-9024-73CA18BB8C94}">
      <dgm:prSet/>
      <dgm:spPr/>
      <dgm:t>
        <a:bodyPr/>
        <a:lstStyle/>
        <a:p>
          <a:endParaRPr lang="en-US"/>
        </a:p>
      </dgm:t>
    </dgm:pt>
    <dgm:pt modelId="{4059CF5D-F7DD-2D44-B504-BFC11B296016}" type="sibTrans" cxnId="{B3C5D199-F96A-D546-9024-73CA18BB8C94}">
      <dgm:prSet/>
      <dgm:spPr/>
      <dgm:t>
        <a:bodyPr/>
        <a:lstStyle/>
        <a:p>
          <a:endParaRPr lang="en-US"/>
        </a:p>
      </dgm:t>
    </dgm:pt>
    <dgm:pt modelId="{A22FBDE6-FFB2-C843-AEDD-6D58407249FA}">
      <dgm:prSet/>
      <dgm:spPr/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j-lt"/>
            </a:rPr>
            <a:t>Assignment </a:t>
          </a:r>
          <a:r>
            <a:rPr lang="en-US" b="0" dirty="0" smtClean="0">
              <a:latin typeface="+mj-lt"/>
            </a:rPr>
            <a:t>of responsibilities</a:t>
          </a:r>
          <a:endParaRPr lang="en-US" b="0" dirty="0">
            <a:latin typeface="+mj-lt"/>
          </a:endParaRPr>
        </a:p>
      </dgm:t>
    </dgm:pt>
    <dgm:pt modelId="{51D9DA45-577F-C547-838C-21F500C57B7C}" type="parTrans" cxnId="{6409C56D-2F8F-3A4F-AF3E-86DA4F5436CB}">
      <dgm:prSet/>
      <dgm:spPr/>
      <dgm:t>
        <a:bodyPr/>
        <a:lstStyle/>
        <a:p>
          <a:endParaRPr lang="en-US"/>
        </a:p>
      </dgm:t>
    </dgm:pt>
    <dgm:pt modelId="{61F1D4D3-D98D-8345-B789-283618AD9A2D}" type="sibTrans" cxnId="{6409C56D-2F8F-3A4F-AF3E-86DA4F5436CB}">
      <dgm:prSet/>
      <dgm:spPr/>
      <dgm:t>
        <a:bodyPr/>
        <a:lstStyle/>
        <a:p>
          <a:endParaRPr lang="en-US"/>
        </a:p>
      </dgm:t>
    </dgm:pt>
    <dgm:pt modelId="{CF3592B4-856A-9846-89A8-A3E7F4D1D1F8}">
      <dgm:prSet/>
      <dgm:spPr/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j-lt"/>
            </a:rPr>
            <a:t>Risk </a:t>
          </a:r>
          <a:r>
            <a:rPr lang="en-US" b="0" dirty="0" smtClean="0">
              <a:latin typeface="+mj-lt"/>
            </a:rPr>
            <a:t>management approach</a:t>
          </a:r>
          <a:endParaRPr lang="en-US" b="0" dirty="0">
            <a:latin typeface="+mj-lt"/>
          </a:endParaRPr>
        </a:p>
      </dgm:t>
    </dgm:pt>
    <dgm:pt modelId="{3BED99A2-3E17-7243-88DD-3447EC529C61}" type="parTrans" cxnId="{381CD300-C9EF-4441-9FF9-EEC250713216}">
      <dgm:prSet/>
      <dgm:spPr/>
      <dgm:t>
        <a:bodyPr/>
        <a:lstStyle/>
        <a:p>
          <a:endParaRPr lang="en-US"/>
        </a:p>
      </dgm:t>
    </dgm:pt>
    <dgm:pt modelId="{FC95D639-FC50-BF49-B783-3588F5CBFB6B}" type="sibTrans" cxnId="{381CD300-C9EF-4441-9FF9-EEC250713216}">
      <dgm:prSet/>
      <dgm:spPr/>
      <dgm:t>
        <a:bodyPr/>
        <a:lstStyle/>
        <a:p>
          <a:endParaRPr lang="en-US"/>
        </a:p>
      </dgm:t>
    </dgm:pt>
    <dgm:pt modelId="{F41F4A66-CC8A-D54C-BF37-52ABD58E3050}">
      <dgm:prSet/>
      <dgm:spPr/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j-lt"/>
            </a:rPr>
            <a:t>Security </a:t>
          </a:r>
          <a:r>
            <a:rPr lang="en-US" b="0" dirty="0" smtClean="0">
              <a:latin typeface="+mj-lt"/>
            </a:rPr>
            <a:t>awareness and training</a:t>
          </a:r>
          <a:endParaRPr lang="en-US" b="0" dirty="0">
            <a:latin typeface="+mj-lt"/>
          </a:endParaRPr>
        </a:p>
      </dgm:t>
    </dgm:pt>
    <dgm:pt modelId="{A1EB0A37-8537-9E48-9BC2-C5D8FF0FF77B}" type="parTrans" cxnId="{675B6AE0-9553-424D-BED3-8B2330377752}">
      <dgm:prSet/>
      <dgm:spPr/>
      <dgm:t>
        <a:bodyPr/>
        <a:lstStyle/>
        <a:p>
          <a:endParaRPr lang="en-US"/>
        </a:p>
      </dgm:t>
    </dgm:pt>
    <dgm:pt modelId="{B2668A03-1CBD-3D4C-BEC5-5348226D00A0}" type="sibTrans" cxnId="{675B6AE0-9553-424D-BED3-8B2330377752}">
      <dgm:prSet/>
      <dgm:spPr/>
      <dgm:t>
        <a:bodyPr/>
        <a:lstStyle/>
        <a:p>
          <a:endParaRPr lang="en-US"/>
        </a:p>
      </dgm:t>
    </dgm:pt>
    <dgm:pt modelId="{75E93C91-DAF7-1E46-A881-A87E18281939}">
      <dgm:prSet/>
      <dgm:spPr/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j-lt"/>
            </a:rPr>
            <a:t>General </a:t>
          </a:r>
          <a:r>
            <a:rPr lang="en-US" b="0" dirty="0" smtClean="0">
              <a:latin typeface="+mj-lt"/>
            </a:rPr>
            <a:t>personnel issues and any legal sanctions</a:t>
          </a:r>
          <a:endParaRPr lang="en-US" b="0" dirty="0">
            <a:latin typeface="+mj-lt"/>
          </a:endParaRPr>
        </a:p>
      </dgm:t>
    </dgm:pt>
    <dgm:pt modelId="{4891E23D-7B90-B545-9D0C-E44B4557367F}" type="parTrans" cxnId="{4C707449-B88F-2748-8438-C6A7BDDF232E}">
      <dgm:prSet/>
      <dgm:spPr/>
      <dgm:t>
        <a:bodyPr/>
        <a:lstStyle/>
        <a:p>
          <a:endParaRPr lang="en-US"/>
        </a:p>
      </dgm:t>
    </dgm:pt>
    <dgm:pt modelId="{0CCCEDE9-7F8D-564C-BC1A-6BCE28C1B620}" type="sibTrans" cxnId="{4C707449-B88F-2748-8438-C6A7BDDF232E}">
      <dgm:prSet/>
      <dgm:spPr/>
      <dgm:t>
        <a:bodyPr/>
        <a:lstStyle/>
        <a:p>
          <a:endParaRPr lang="en-US"/>
        </a:p>
      </dgm:t>
    </dgm:pt>
    <dgm:pt modelId="{11BC96F1-FB17-7E4F-A986-A165FA51036A}">
      <dgm:prSet/>
      <dgm:spPr/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j-lt"/>
            </a:rPr>
            <a:t>Integration </a:t>
          </a:r>
          <a:r>
            <a:rPr lang="en-US" b="0" dirty="0" smtClean="0">
              <a:latin typeface="+mj-lt"/>
            </a:rPr>
            <a:t>of security into systems development</a:t>
          </a:r>
          <a:endParaRPr lang="en-US" b="0" dirty="0">
            <a:latin typeface="+mj-lt"/>
          </a:endParaRPr>
        </a:p>
      </dgm:t>
    </dgm:pt>
    <dgm:pt modelId="{87E51C0C-3139-8444-B4C0-E8DC653959C4}" type="parTrans" cxnId="{36B4AB6A-F467-D448-978D-C893ADB3C05F}">
      <dgm:prSet/>
      <dgm:spPr/>
      <dgm:t>
        <a:bodyPr/>
        <a:lstStyle/>
        <a:p>
          <a:endParaRPr lang="en-US"/>
        </a:p>
      </dgm:t>
    </dgm:pt>
    <dgm:pt modelId="{07EBB97B-F5FC-044C-8221-41571075665F}" type="sibTrans" cxnId="{36B4AB6A-F467-D448-978D-C893ADB3C05F}">
      <dgm:prSet/>
      <dgm:spPr/>
      <dgm:t>
        <a:bodyPr/>
        <a:lstStyle/>
        <a:p>
          <a:endParaRPr lang="en-US"/>
        </a:p>
      </dgm:t>
    </dgm:pt>
    <dgm:pt modelId="{36A39AAA-3F2E-2348-AF84-01F0F3C64054}">
      <dgm:prSet/>
      <dgm:spPr/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j-lt"/>
            </a:rPr>
            <a:t>Information </a:t>
          </a:r>
          <a:r>
            <a:rPr lang="en-US" b="0" dirty="0" smtClean="0">
              <a:latin typeface="+mj-lt"/>
            </a:rPr>
            <a:t>classification scheme</a:t>
          </a:r>
          <a:endParaRPr lang="en-US" b="0" dirty="0">
            <a:latin typeface="+mj-lt"/>
          </a:endParaRPr>
        </a:p>
      </dgm:t>
    </dgm:pt>
    <dgm:pt modelId="{41BB117D-FCC6-8A42-B681-3622CEEEA7CC}" type="parTrans" cxnId="{D1AF9002-C8AD-E949-ADC8-99BC2016EF18}">
      <dgm:prSet/>
      <dgm:spPr/>
      <dgm:t>
        <a:bodyPr/>
        <a:lstStyle/>
        <a:p>
          <a:endParaRPr lang="en-US"/>
        </a:p>
      </dgm:t>
    </dgm:pt>
    <dgm:pt modelId="{0646B271-7251-AB42-A228-109D52D115B9}" type="sibTrans" cxnId="{D1AF9002-C8AD-E949-ADC8-99BC2016EF18}">
      <dgm:prSet/>
      <dgm:spPr/>
      <dgm:t>
        <a:bodyPr/>
        <a:lstStyle/>
        <a:p>
          <a:endParaRPr lang="en-US"/>
        </a:p>
      </dgm:t>
    </dgm:pt>
    <dgm:pt modelId="{F4503F43-A46C-4D48-9A3A-EF77C3851B44}">
      <dgm:prSet/>
      <dgm:spPr/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j-lt"/>
            </a:rPr>
            <a:t>Contingency </a:t>
          </a:r>
          <a:r>
            <a:rPr lang="en-US" b="0" dirty="0" smtClean="0">
              <a:latin typeface="+mj-lt"/>
            </a:rPr>
            <a:t>and business continuity planning</a:t>
          </a:r>
          <a:endParaRPr lang="en-US" b="0" dirty="0">
            <a:latin typeface="+mj-lt"/>
          </a:endParaRPr>
        </a:p>
      </dgm:t>
    </dgm:pt>
    <dgm:pt modelId="{58694E25-15EF-9748-9838-BA74D4478A49}" type="parTrans" cxnId="{790DEAF5-1851-0D44-872F-EA1C0F2489D1}">
      <dgm:prSet/>
      <dgm:spPr/>
      <dgm:t>
        <a:bodyPr/>
        <a:lstStyle/>
        <a:p>
          <a:endParaRPr lang="en-US"/>
        </a:p>
      </dgm:t>
    </dgm:pt>
    <dgm:pt modelId="{AE2A6D1D-9DD3-E549-AFFC-0D28AB37F38C}" type="sibTrans" cxnId="{790DEAF5-1851-0D44-872F-EA1C0F2489D1}">
      <dgm:prSet/>
      <dgm:spPr/>
      <dgm:t>
        <a:bodyPr/>
        <a:lstStyle/>
        <a:p>
          <a:endParaRPr lang="en-US"/>
        </a:p>
      </dgm:t>
    </dgm:pt>
    <dgm:pt modelId="{7B3AD415-D621-2047-960A-C1BF4B70301B}">
      <dgm:prSet/>
      <dgm:spPr/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j-lt"/>
            </a:rPr>
            <a:t>Incident </a:t>
          </a:r>
          <a:r>
            <a:rPr lang="en-US" b="0" dirty="0" smtClean="0">
              <a:latin typeface="+mj-lt"/>
            </a:rPr>
            <a:t>detection and handling processes</a:t>
          </a:r>
          <a:endParaRPr lang="en-US" b="0" dirty="0">
            <a:latin typeface="+mj-lt"/>
          </a:endParaRPr>
        </a:p>
      </dgm:t>
    </dgm:pt>
    <dgm:pt modelId="{7C4C9C9C-A4B5-7141-9F3F-919677B300AC}" type="parTrans" cxnId="{84FD0C4C-54CF-C944-B916-CB8377DAF614}">
      <dgm:prSet/>
      <dgm:spPr/>
      <dgm:t>
        <a:bodyPr/>
        <a:lstStyle/>
        <a:p>
          <a:endParaRPr lang="en-US"/>
        </a:p>
      </dgm:t>
    </dgm:pt>
    <dgm:pt modelId="{B6670665-9B3E-F048-971D-ABC0766F355D}" type="sibTrans" cxnId="{84FD0C4C-54CF-C944-B916-CB8377DAF614}">
      <dgm:prSet/>
      <dgm:spPr/>
      <dgm:t>
        <a:bodyPr/>
        <a:lstStyle/>
        <a:p>
          <a:endParaRPr lang="en-US"/>
        </a:p>
      </dgm:t>
    </dgm:pt>
    <dgm:pt modelId="{58009201-89F2-F94A-8194-A07CBB8DBC74}">
      <dgm:prSet/>
      <dgm:spPr/>
      <dgm:t>
        <a:bodyPr/>
        <a:lstStyle/>
        <a:p>
          <a:pPr rtl="0">
            <a:lnSpc>
              <a:spcPct val="90000"/>
            </a:lnSpc>
            <a:spcAft>
              <a:spcPts val="342"/>
            </a:spcAft>
          </a:pPr>
          <a:r>
            <a:rPr lang="en-US" b="0" dirty="0" smtClean="0">
              <a:latin typeface="+mj-lt"/>
            </a:rPr>
            <a:t>How </a:t>
          </a:r>
          <a:r>
            <a:rPr lang="en-US" b="0" dirty="0" smtClean="0">
              <a:latin typeface="+mj-lt"/>
            </a:rPr>
            <a:t>and when policy reviewed, and change control to it</a:t>
          </a:r>
          <a:endParaRPr lang="en-US" b="0" dirty="0">
            <a:latin typeface="+mj-lt"/>
          </a:endParaRPr>
        </a:p>
      </dgm:t>
    </dgm:pt>
    <dgm:pt modelId="{4E5C8E54-F8C3-464D-80BF-A32D28E049ED}" type="parTrans" cxnId="{A3E65005-DBEA-FF44-B9D6-0078BCE09D59}">
      <dgm:prSet/>
      <dgm:spPr/>
      <dgm:t>
        <a:bodyPr/>
        <a:lstStyle/>
        <a:p>
          <a:endParaRPr lang="en-US"/>
        </a:p>
      </dgm:t>
    </dgm:pt>
    <dgm:pt modelId="{9D7859FD-4838-484A-8FFC-6AC20A3A2590}" type="sibTrans" cxnId="{A3E65005-DBEA-FF44-B9D6-0078BCE09D59}">
      <dgm:prSet/>
      <dgm:spPr/>
      <dgm:t>
        <a:bodyPr/>
        <a:lstStyle/>
        <a:p>
          <a:endParaRPr lang="en-US"/>
        </a:p>
      </dgm:t>
    </dgm:pt>
    <dgm:pt modelId="{DA440C75-43D9-394E-97ED-3D3A8BCC3C4A}" type="pres">
      <dgm:prSet presAssocID="{D6F6C9D0-291F-E047-923B-5B7F33AF4BE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02FE0A0-A6B5-B140-BFFA-86B42E51B9E6}" type="pres">
      <dgm:prSet presAssocID="{DC31C96D-58DE-9B41-BABA-67A7206C2574}" presName="composite" presStyleCnt="0"/>
      <dgm:spPr/>
      <dgm:t>
        <a:bodyPr/>
        <a:lstStyle/>
        <a:p>
          <a:endParaRPr lang="en-US"/>
        </a:p>
      </dgm:t>
    </dgm:pt>
    <dgm:pt modelId="{46B76C59-715A-B042-B465-CD10C9F3F325}" type="pres">
      <dgm:prSet presAssocID="{DC31C96D-58DE-9B41-BABA-67A7206C2574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01258C-2BDC-D14A-80F7-36087E807CED}" type="pres">
      <dgm:prSet presAssocID="{DC31C96D-58DE-9B41-BABA-67A7206C2574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C5D199-F96A-D546-9024-73CA18BB8C94}" srcId="{DC31C96D-58DE-9B41-BABA-67A7206C2574}" destId="{E14EA70D-C6B7-F943-88A1-E9B0AD1CCC1B}" srcOrd="1" destOrd="0" parTransId="{F3FB2F0B-A714-7B4F-9CFE-9CAAA9D3BCCA}" sibTransId="{4059CF5D-F7DD-2D44-B504-BFC11B296016}"/>
    <dgm:cxn modelId="{5A23573B-5E00-3B4B-9BEF-6D9AD1C9B1F0}" srcId="{DC31C96D-58DE-9B41-BABA-67A7206C2574}" destId="{E1A99C36-D569-5F4D-B69D-87CA8C460971}" srcOrd="0" destOrd="0" parTransId="{A09B752C-3296-0D49-A77A-3993474E741A}" sibTransId="{FFFC36D3-BF5A-5C4C-972E-FA4D5CA5B5F7}"/>
    <dgm:cxn modelId="{18FDFA48-E2CA-004B-8339-70D328F4EDC6}" type="presOf" srcId="{75E93C91-DAF7-1E46-A881-A87E18281939}" destId="{7B01258C-2BDC-D14A-80F7-36087E807CED}" srcOrd="0" destOrd="5" presId="urn:microsoft.com/office/officeart/2005/8/layout/hList1"/>
    <dgm:cxn modelId="{A3E65005-DBEA-FF44-B9D6-0078BCE09D59}" srcId="{DC31C96D-58DE-9B41-BABA-67A7206C2574}" destId="{58009201-89F2-F94A-8194-A07CBB8DBC74}" srcOrd="10" destOrd="0" parTransId="{4E5C8E54-F8C3-464D-80BF-A32D28E049ED}" sibTransId="{9D7859FD-4838-484A-8FFC-6AC20A3A2590}"/>
    <dgm:cxn modelId="{A90807A6-F831-8542-8E40-1FC65B0082F1}" type="presOf" srcId="{DC31C96D-58DE-9B41-BABA-67A7206C2574}" destId="{46B76C59-715A-B042-B465-CD10C9F3F325}" srcOrd="0" destOrd="0" presId="urn:microsoft.com/office/officeart/2005/8/layout/hList1"/>
    <dgm:cxn modelId="{55FBE6ED-9AEB-354B-8C2A-83D845B3A1DB}" type="presOf" srcId="{F4503F43-A46C-4D48-9A3A-EF77C3851B44}" destId="{7B01258C-2BDC-D14A-80F7-36087E807CED}" srcOrd="0" destOrd="8" presId="urn:microsoft.com/office/officeart/2005/8/layout/hList1"/>
    <dgm:cxn modelId="{7211E8EC-A375-074F-BA23-7FF462562796}" type="presOf" srcId="{E14EA70D-C6B7-F943-88A1-E9B0AD1CCC1B}" destId="{7B01258C-2BDC-D14A-80F7-36087E807CED}" srcOrd="0" destOrd="1" presId="urn:microsoft.com/office/officeart/2005/8/layout/hList1"/>
    <dgm:cxn modelId="{BCCFBBB9-9A6B-1E48-99F9-5CEF4F141103}" type="presOf" srcId="{11BC96F1-FB17-7E4F-A986-A165FA51036A}" destId="{7B01258C-2BDC-D14A-80F7-36087E807CED}" srcOrd="0" destOrd="6" presId="urn:microsoft.com/office/officeart/2005/8/layout/hList1"/>
    <dgm:cxn modelId="{84FD0C4C-54CF-C944-B916-CB8377DAF614}" srcId="{DC31C96D-58DE-9B41-BABA-67A7206C2574}" destId="{7B3AD415-D621-2047-960A-C1BF4B70301B}" srcOrd="9" destOrd="0" parTransId="{7C4C9C9C-A4B5-7141-9F3F-919677B300AC}" sibTransId="{B6670665-9B3E-F048-971D-ABC0766F355D}"/>
    <dgm:cxn modelId="{36B4AB6A-F467-D448-978D-C893ADB3C05F}" srcId="{DC31C96D-58DE-9B41-BABA-67A7206C2574}" destId="{11BC96F1-FB17-7E4F-A986-A165FA51036A}" srcOrd="6" destOrd="0" parTransId="{87E51C0C-3139-8444-B4C0-E8DC653959C4}" sibTransId="{07EBB97B-F5FC-044C-8221-41571075665F}"/>
    <dgm:cxn modelId="{2A1D339F-3333-F94E-99FB-605FA4C2D403}" type="presOf" srcId="{58009201-89F2-F94A-8194-A07CBB8DBC74}" destId="{7B01258C-2BDC-D14A-80F7-36087E807CED}" srcOrd="0" destOrd="10" presId="urn:microsoft.com/office/officeart/2005/8/layout/hList1"/>
    <dgm:cxn modelId="{675B6AE0-9553-424D-BED3-8B2330377752}" srcId="{DC31C96D-58DE-9B41-BABA-67A7206C2574}" destId="{F41F4A66-CC8A-D54C-BF37-52ABD58E3050}" srcOrd="4" destOrd="0" parTransId="{A1EB0A37-8537-9E48-9BC2-C5D8FF0FF77B}" sibTransId="{B2668A03-1CBD-3D4C-BEC5-5348226D00A0}"/>
    <dgm:cxn modelId="{57002592-D3F4-FB47-9731-AE3F1F1E494C}" type="presOf" srcId="{7B3AD415-D621-2047-960A-C1BF4B70301B}" destId="{7B01258C-2BDC-D14A-80F7-36087E807CED}" srcOrd="0" destOrd="9" presId="urn:microsoft.com/office/officeart/2005/8/layout/hList1"/>
    <dgm:cxn modelId="{D1AF9002-C8AD-E949-ADC8-99BC2016EF18}" srcId="{DC31C96D-58DE-9B41-BABA-67A7206C2574}" destId="{36A39AAA-3F2E-2348-AF84-01F0F3C64054}" srcOrd="7" destOrd="0" parTransId="{41BB117D-FCC6-8A42-B681-3622CEEEA7CC}" sibTransId="{0646B271-7251-AB42-A228-109D52D115B9}"/>
    <dgm:cxn modelId="{381CD300-C9EF-4441-9FF9-EEC250713216}" srcId="{DC31C96D-58DE-9B41-BABA-67A7206C2574}" destId="{CF3592B4-856A-9846-89A8-A3E7F4D1D1F8}" srcOrd="3" destOrd="0" parTransId="{3BED99A2-3E17-7243-88DD-3447EC529C61}" sibTransId="{FC95D639-FC50-BF49-B783-3588F5CBFB6B}"/>
    <dgm:cxn modelId="{1A120041-A003-EC4F-B7D7-2714C4129D0D}" type="presOf" srcId="{CF3592B4-856A-9846-89A8-A3E7F4D1D1F8}" destId="{7B01258C-2BDC-D14A-80F7-36087E807CED}" srcOrd="0" destOrd="3" presId="urn:microsoft.com/office/officeart/2005/8/layout/hList1"/>
    <dgm:cxn modelId="{5906F49B-8A9A-1F4F-A1E5-0F4A3169BE18}" type="presOf" srcId="{D6F6C9D0-291F-E047-923B-5B7F33AF4BE9}" destId="{DA440C75-43D9-394E-97ED-3D3A8BCC3C4A}" srcOrd="0" destOrd="0" presId="urn:microsoft.com/office/officeart/2005/8/layout/hList1"/>
    <dgm:cxn modelId="{4B83DA70-9CDF-D944-876D-5BE145580D3E}" srcId="{D6F6C9D0-291F-E047-923B-5B7F33AF4BE9}" destId="{DC31C96D-58DE-9B41-BABA-67A7206C2574}" srcOrd="0" destOrd="0" parTransId="{A4A34450-018F-3041-904C-9A08092EDC61}" sibTransId="{488A66E0-E1AE-FC4D-8960-5ECB2D08A5C5}"/>
    <dgm:cxn modelId="{6409C56D-2F8F-3A4F-AF3E-86DA4F5436CB}" srcId="{DC31C96D-58DE-9B41-BABA-67A7206C2574}" destId="{A22FBDE6-FFB2-C843-AEDD-6D58407249FA}" srcOrd="2" destOrd="0" parTransId="{51D9DA45-577F-C547-838C-21F500C57B7C}" sibTransId="{61F1D4D3-D98D-8345-B789-283618AD9A2D}"/>
    <dgm:cxn modelId="{0F0A97E7-1429-E848-AD84-6F0A352AE925}" type="presOf" srcId="{36A39AAA-3F2E-2348-AF84-01F0F3C64054}" destId="{7B01258C-2BDC-D14A-80F7-36087E807CED}" srcOrd="0" destOrd="7" presId="urn:microsoft.com/office/officeart/2005/8/layout/hList1"/>
    <dgm:cxn modelId="{8F27C7B1-0C7C-2649-9425-ED2494F28CEE}" type="presOf" srcId="{F41F4A66-CC8A-D54C-BF37-52ABD58E3050}" destId="{7B01258C-2BDC-D14A-80F7-36087E807CED}" srcOrd="0" destOrd="4" presId="urn:microsoft.com/office/officeart/2005/8/layout/hList1"/>
    <dgm:cxn modelId="{5748341A-0A27-F242-B741-635DE9C3020E}" type="presOf" srcId="{A22FBDE6-FFB2-C843-AEDD-6D58407249FA}" destId="{7B01258C-2BDC-D14A-80F7-36087E807CED}" srcOrd="0" destOrd="2" presId="urn:microsoft.com/office/officeart/2005/8/layout/hList1"/>
    <dgm:cxn modelId="{505FEC10-09C6-024A-86EC-DE90BF6D1C21}" type="presOf" srcId="{E1A99C36-D569-5F4D-B69D-87CA8C460971}" destId="{7B01258C-2BDC-D14A-80F7-36087E807CED}" srcOrd="0" destOrd="0" presId="urn:microsoft.com/office/officeart/2005/8/layout/hList1"/>
    <dgm:cxn modelId="{4C707449-B88F-2748-8438-C6A7BDDF232E}" srcId="{DC31C96D-58DE-9B41-BABA-67A7206C2574}" destId="{75E93C91-DAF7-1E46-A881-A87E18281939}" srcOrd="5" destOrd="0" parTransId="{4891E23D-7B90-B545-9D0C-E44B4557367F}" sibTransId="{0CCCEDE9-7F8D-564C-BC1A-6BCE28C1B620}"/>
    <dgm:cxn modelId="{790DEAF5-1851-0D44-872F-EA1C0F2489D1}" srcId="{DC31C96D-58DE-9B41-BABA-67A7206C2574}" destId="{F4503F43-A46C-4D48-9A3A-EF77C3851B44}" srcOrd="8" destOrd="0" parTransId="{58694E25-15EF-9748-9838-BA74D4478A49}" sibTransId="{AE2A6D1D-9DD3-E549-AFFC-0D28AB37F38C}"/>
    <dgm:cxn modelId="{A32362AF-B5DE-5C43-BF07-C7FCDB1DEFE8}" type="presParOf" srcId="{DA440C75-43D9-394E-97ED-3D3A8BCC3C4A}" destId="{D02FE0A0-A6B5-B140-BFFA-86B42E51B9E6}" srcOrd="0" destOrd="0" presId="urn:microsoft.com/office/officeart/2005/8/layout/hList1"/>
    <dgm:cxn modelId="{327C908D-571A-C646-BACA-5FF202F242A6}" type="presParOf" srcId="{D02FE0A0-A6B5-B140-BFFA-86B42E51B9E6}" destId="{46B76C59-715A-B042-B465-CD10C9F3F325}" srcOrd="0" destOrd="0" presId="urn:microsoft.com/office/officeart/2005/8/layout/hList1"/>
    <dgm:cxn modelId="{B61BEB05-8902-B84F-97E2-3FB01AD3CCF1}" type="presParOf" srcId="{D02FE0A0-A6B5-B140-BFFA-86B42E51B9E6}" destId="{7B01258C-2BDC-D14A-80F7-36087E807CE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66A5D5-91E2-9146-880D-096A480C6FCD}" type="doc">
      <dgm:prSet loTypeId="urn:microsoft.com/office/officeart/2005/8/layout/list1" loCatId="list" qsTypeId="urn:microsoft.com/office/officeart/2005/8/quickstyle/3D3" qsCatId="3D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F79799ED-377F-6D43-9FBB-CB8A0E95DE82}">
      <dgm:prSet custT="1"/>
      <dgm:spPr/>
      <dgm:t>
        <a:bodyPr/>
        <a:lstStyle/>
        <a:p>
          <a:pPr rtl="0"/>
          <a:r>
            <a:rPr lang="en-US" sz="2800" b="1" dirty="0" smtClean="0">
              <a:solidFill>
                <a:srgbClr val="000000"/>
              </a:solidFill>
              <a:latin typeface="+mj-lt"/>
            </a:rPr>
            <a:t>Critical component of process</a:t>
          </a:r>
          <a:endParaRPr lang="en-US" sz="2800" b="1" dirty="0">
            <a:solidFill>
              <a:srgbClr val="000000"/>
            </a:solidFill>
            <a:latin typeface="+mj-lt"/>
          </a:endParaRPr>
        </a:p>
      </dgm:t>
    </dgm:pt>
    <dgm:pt modelId="{E5C04F4B-84F7-574B-99D8-60ABEEB9654E}" type="parTrans" cxnId="{2BCCA743-7EDE-584F-9564-5A22398E8470}">
      <dgm:prSet/>
      <dgm:spPr/>
      <dgm:t>
        <a:bodyPr/>
        <a:lstStyle/>
        <a:p>
          <a:endParaRPr lang="en-US"/>
        </a:p>
      </dgm:t>
    </dgm:pt>
    <dgm:pt modelId="{F51AFF9E-3B42-3D49-9612-984EAE85AF73}" type="sibTrans" cxnId="{2BCCA743-7EDE-584F-9564-5A22398E8470}">
      <dgm:prSet/>
      <dgm:spPr/>
      <dgm:t>
        <a:bodyPr/>
        <a:lstStyle/>
        <a:p>
          <a:endParaRPr lang="en-US"/>
        </a:p>
      </dgm:t>
    </dgm:pt>
    <dgm:pt modelId="{BBC12B89-1E35-1541-B6D5-0DA3C5EFEC2D}">
      <dgm:prSet custT="1"/>
      <dgm:spPr/>
      <dgm:t>
        <a:bodyPr/>
        <a:lstStyle/>
        <a:p>
          <a:pPr rtl="0"/>
          <a:r>
            <a:rPr lang="en-US" sz="2200" b="1" dirty="0" smtClean="0">
              <a:solidFill>
                <a:srgbClr val="000000"/>
              </a:solidFill>
              <a:latin typeface="+mj-lt"/>
            </a:rPr>
            <a:t>Ideally examine every organizational asset</a:t>
          </a:r>
          <a:endParaRPr lang="en-US" sz="2200" b="1" dirty="0">
            <a:solidFill>
              <a:srgbClr val="000000"/>
            </a:solidFill>
            <a:latin typeface="+mj-lt"/>
          </a:endParaRPr>
        </a:p>
      </dgm:t>
    </dgm:pt>
    <dgm:pt modelId="{6468F085-CDB6-B945-AC5D-46059EB01F15}" type="parTrans" cxnId="{4F8A25FB-B760-3A4A-A1E2-0F9EDAA6F538}">
      <dgm:prSet/>
      <dgm:spPr/>
      <dgm:t>
        <a:bodyPr/>
        <a:lstStyle/>
        <a:p>
          <a:endParaRPr lang="en-US"/>
        </a:p>
      </dgm:t>
    </dgm:pt>
    <dgm:pt modelId="{361BE693-46D9-5E40-ADAD-83C89F171981}" type="sibTrans" cxnId="{4F8A25FB-B760-3A4A-A1E2-0F9EDAA6F538}">
      <dgm:prSet/>
      <dgm:spPr/>
      <dgm:t>
        <a:bodyPr/>
        <a:lstStyle/>
        <a:p>
          <a:endParaRPr lang="en-US"/>
        </a:p>
      </dgm:t>
    </dgm:pt>
    <dgm:pt modelId="{EC99C306-A9FD-6540-8B76-CF000BC90351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rgbClr val="000000"/>
              </a:solidFill>
              <a:latin typeface="+mj-lt"/>
            </a:rPr>
            <a:t>Not feasible in practice</a:t>
          </a:r>
          <a:endParaRPr lang="en-US" sz="1400" b="1" dirty="0">
            <a:solidFill>
              <a:srgbClr val="000000"/>
            </a:solidFill>
            <a:latin typeface="+mj-lt"/>
          </a:endParaRPr>
        </a:p>
      </dgm:t>
    </dgm:pt>
    <dgm:pt modelId="{802449F9-7429-BA4B-8CF6-764054F4A62E}" type="parTrans" cxnId="{2B110AA9-1EF4-AE4F-9407-C281A8F5BF84}">
      <dgm:prSet/>
      <dgm:spPr/>
      <dgm:t>
        <a:bodyPr/>
        <a:lstStyle/>
        <a:p>
          <a:endParaRPr lang="en-US"/>
        </a:p>
      </dgm:t>
    </dgm:pt>
    <dgm:pt modelId="{7B53E098-C4F8-D64D-8247-6525CD6E754D}" type="sibTrans" cxnId="{2B110AA9-1EF4-AE4F-9407-C281A8F5BF84}">
      <dgm:prSet/>
      <dgm:spPr/>
      <dgm:t>
        <a:bodyPr/>
        <a:lstStyle/>
        <a:p>
          <a:endParaRPr lang="en-US"/>
        </a:p>
      </dgm:t>
    </dgm:pt>
    <dgm:pt modelId="{D69D301D-3813-AB49-9956-F9D0CCD29793}">
      <dgm:prSet custT="1"/>
      <dgm:spPr/>
      <dgm:t>
        <a:bodyPr/>
        <a:lstStyle/>
        <a:p>
          <a:pPr rtl="0"/>
          <a:r>
            <a:rPr lang="en-US" sz="2200" b="1" dirty="0" smtClean="0">
              <a:solidFill>
                <a:srgbClr val="000000"/>
              </a:solidFill>
              <a:latin typeface="+mj-lt"/>
            </a:rPr>
            <a:t>Approaches to identifying and mitigating risks to an organization’s IT infrastructure:</a:t>
          </a:r>
          <a:endParaRPr lang="en-US" sz="2200" b="1" dirty="0">
            <a:solidFill>
              <a:srgbClr val="000000"/>
            </a:solidFill>
            <a:latin typeface="+mj-lt"/>
          </a:endParaRPr>
        </a:p>
      </dgm:t>
    </dgm:pt>
    <dgm:pt modelId="{5ED8559B-E064-0948-AF13-AA9C5A0B91B5}" type="parTrans" cxnId="{43A8F832-AB25-5941-BA6E-5D9C39E680B6}">
      <dgm:prSet/>
      <dgm:spPr/>
      <dgm:t>
        <a:bodyPr/>
        <a:lstStyle/>
        <a:p>
          <a:endParaRPr lang="en-US"/>
        </a:p>
      </dgm:t>
    </dgm:pt>
    <dgm:pt modelId="{B6602BA2-6016-A645-AE61-CC9A1A8CC6AB}" type="sibTrans" cxnId="{43A8F832-AB25-5941-BA6E-5D9C39E680B6}">
      <dgm:prSet/>
      <dgm:spPr/>
      <dgm:t>
        <a:bodyPr/>
        <a:lstStyle/>
        <a:p>
          <a:endParaRPr lang="en-US"/>
        </a:p>
      </dgm:t>
    </dgm:pt>
    <dgm:pt modelId="{8C442D81-DA20-874F-802E-ED466E529017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rgbClr val="000000"/>
              </a:solidFill>
              <a:latin typeface="+mj-lt"/>
            </a:rPr>
            <a:t>Informal</a:t>
          </a:r>
          <a:endParaRPr lang="en-US" sz="1400" b="1" dirty="0">
            <a:solidFill>
              <a:srgbClr val="000000"/>
            </a:solidFill>
            <a:latin typeface="+mj-lt"/>
          </a:endParaRPr>
        </a:p>
      </dgm:t>
    </dgm:pt>
    <dgm:pt modelId="{B977F09C-AC37-6143-8EC9-E4CD9AB4EDEC}" type="parTrans" cxnId="{CD5A3331-D58B-BA40-B8A7-4BB9AF8A1362}">
      <dgm:prSet/>
      <dgm:spPr/>
      <dgm:t>
        <a:bodyPr/>
        <a:lstStyle/>
        <a:p>
          <a:endParaRPr lang="en-US"/>
        </a:p>
      </dgm:t>
    </dgm:pt>
    <dgm:pt modelId="{19F9B24F-E367-C34C-BA28-3FEB344D38B5}" type="sibTrans" cxnId="{CD5A3331-D58B-BA40-B8A7-4BB9AF8A1362}">
      <dgm:prSet/>
      <dgm:spPr/>
      <dgm:t>
        <a:bodyPr/>
        <a:lstStyle/>
        <a:p>
          <a:endParaRPr lang="en-US"/>
        </a:p>
      </dgm:t>
    </dgm:pt>
    <dgm:pt modelId="{F5B348E4-CE7A-5B41-8150-5AE027D1BA02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rgbClr val="000000"/>
              </a:solidFill>
              <a:latin typeface="+mj-lt"/>
            </a:rPr>
            <a:t>Detailed risk</a:t>
          </a:r>
          <a:endParaRPr lang="en-US" sz="1400" b="1" dirty="0">
            <a:solidFill>
              <a:srgbClr val="000000"/>
            </a:solidFill>
            <a:latin typeface="+mj-lt"/>
          </a:endParaRPr>
        </a:p>
      </dgm:t>
    </dgm:pt>
    <dgm:pt modelId="{0A18D39E-87DD-984A-ADA2-E014AEC0F361}" type="parTrans" cxnId="{3979B559-7C9B-894A-9018-9A4AF5C57388}">
      <dgm:prSet/>
      <dgm:spPr/>
      <dgm:t>
        <a:bodyPr/>
        <a:lstStyle/>
        <a:p>
          <a:endParaRPr lang="en-US"/>
        </a:p>
      </dgm:t>
    </dgm:pt>
    <dgm:pt modelId="{D7F24014-5F2B-AF4B-84DC-CED8F83E3E39}" type="sibTrans" cxnId="{3979B559-7C9B-894A-9018-9A4AF5C57388}">
      <dgm:prSet/>
      <dgm:spPr/>
      <dgm:t>
        <a:bodyPr/>
        <a:lstStyle/>
        <a:p>
          <a:endParaRPr lang="en-US"/>
        </a:p>
      </dgm:t>
    </dgm:pt>
    <dgm:pt modelId="{F9806AB3-76B8-5F46-8F48-553D996DF9A3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rgbClr val="000000"/>
              </a:solidFill>
              <a:latin typeface="+mj-lt"/>
            </a:rPr>
            <a:t>Combined</a:t>
          </a:r>
          <a:endParaRPr lang="en-US" sz="1400" b="1" dirty="0">
            <a:solidFill>
              <a:srgbClr val="000000"/>
            </a:solidFill>
            <a:latin typeface="+mj-lt"/>
          </a:endParaRPr>
        </a:p>
      </dgm:t>
    </dgm:pt>
    <dgm:pt modelId="{D260F01B-6726-2C4C-9196-C668E9042101}" type="parTrans" cxnId="{A1094B97-E696-1746-879D-9503DEEAF685}">
      <dgm:prSet/>
      <dgm:spPr/>
      <dgm:t>
        <a:bodyPr/>
        <a:lstStyle/>
        <a:p>
          <a:endParaRPr lang="en-US"/>
        </a:p>
      </dgm:t>
    </dgm:pt>
    <dgm:pt modelId="{697D79D1-262B-814A-9B0F-CF71DDBE806B}" type="sibTrans" cxnId="{A1094B97-E696-1746-879D-9503DEEAF685}">
      <dgm:prSet/>
      <dgm:spPr/>
      <dgm:t>
        <a:bodyPr/>
        <a:lstStyle/>
        <a:p>
          <a:endParaRPr lang="en-US"/>
        </a:p>
      </dgm:t>
    </dgm:pt>
    <dgm:pt modelId="{B95FA248-1343-C14D-8C21-59EAFC73CC94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rgbClr val="000000"/>
              </a:solidFill>
              <a:latin typeface="+mj-lt"/>
            </a:rPr>
            <a:t>Baseline</a:t>
          </a:r>
          <a:endParaRPr lang="en-US" sz="1800" b="1" dirty="0">
            <a:solidFill>
              <a:srgbClr val="000000"/>
            </a:solidFill>
            <a:latin typeface="+mj-lt"/>
          </a:endParaRPr>
        </a:p>
      </dgm:t>
    </dgm:pt>
    <dgm:pt modelId="{3DDB5B1A-D3DE-E744-B621-2C5C2167F961}" type="parTrans" cxnId="{FCF983C8-91E7-CD4B-825B-D766BCCE154D}">
      <dgm:prSet/>
      <dgm:spPr/>
      <dgm:t>
        <a:bodyPr/>
        <a:lstStyle/>
        <a:p>
          <a:endParaRPr lang="en-US"/>
        </a:p>
      </dgm:t>
    </dgm:pt>
    <dgm:pt modelId="{9C5E9BAA-1D1A-3146-80BF-FC99BB6BC39B}" type="sibTrans" cxnId="{FCF983C8-91E7-CD4B-825B-D766BCCE154D}">
      <dgm:prSet/>
      <dgm:spPr/>
      <dgm:t>
        <a:bodyPr/>
        <a:lstStyle/>
        <a:p>
          <a:endParaRPr lang="en-US"/>
        </a:p>
      </dgm:t>
    </dgm:pt>
    <dgm:pt modelId="{A5AE87FA-8100-A34A-B7AD-B6979AAFF530}" type="pres">
      <dgm:prSet presAssocID="{5066A5D5-91E2-9146-880D-096A480C6FCD}" presName="linear" presStyleCnt="0">
        <dgm:presLayoutVars>
          <dgm:dir/>
          <dgm:animLvl val="lvl"/>
          <dgm:resizeHandles val="exact"/>
        </dgm:presLayoutVars>
      </dgm:prSet>
      <dgm:spPr/>
    </dgm:pt>
    <dgm:pt modelId="{E398919F-0C65-F24D-9329-37C9065C95D6}" type="pres">
      <dgm:prSet presAssocID="{F79799ED-377F-6D43-9FBB-CB8A0E95DE82}" presName="parentLin" presStyleCnt="0"/>
      <dgm:spPr/>
    </dgm:pt>
    <dgm:pt modelId="{EEBD77D6-96E4-9E4F-98D9-D907C047922E}" type="pres">
      <dgm:prSet presAssocID="{F79799ED-377F-6D43-9FBB-CB8A0E95DE82}" presName="parentLeftMargin" presStyleLbl="node1" presStyleIdx="0" presStyleCnt="3"/>
      <dgm:spPr/>
    </dgm:pt>
    <dgm:pt modelId="{129D86C5-B349-B249-9B7A-A09BDCE643A3}" type="pres">
      <dgm:prSet presAssocID="{F79799ED-377F-6D43-9FBB-CB8A0E95DE8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5C0C48D-5195-B24C-B7CE-8A86D261DD71}" type="pres">
      <dgm:prSet presAssocID="{F79799ED-377F-6D43-9FBB-CB8A0E95DE82}" presName="negativeSpace" presStyleCnt="0"/>
      <dgm:spPr/>
    </dgm:pt>
    <dgm:pt modelId="{78FF1D93-B1A7-EC4D-B4AE-9716ECD96F07}" type="pres">
      <dgm:prSet presAssocID="{F79799ED-377F-6D43-9FBB-CB8A0E95DE82}" presName="childText" presStyleLbl="conFgAcc1" presStyleIdx="0" presStyleCnt="3" custScaleX="47501" custLinFactNeighborX="6251" custLinFactNeighborY="39955">
        <dgm:presLayoutVars>
          <dgm:bulletEnabled val="1"/>
        </dgm:presLayoutVars>
      </dgm:prSet>
      <dgm:spPr/>
    </dgm:pt>
    <dgm:pt modelId="{30C9BB37-F568-B142-B9DB-9C587A76B043}" type="pres">
      <dgm:prSet presAssocID="{F51AFF9E-3B42-3D49-9612-984EAE85AF73}" presName="spaceBetweenRectangles" presStyleCnt="0"/>
      <dgm:spPr/>
    </dgm:pt>
    <dgm:pt modelId="{922808DD-6EBC-3844-BEE3-1148E63C5031}" type="pres">
      <dgm:prSet presAssocID="{BBC12B89-1E35-1541-B6D5-0DA3C5EFEC2D}" presName="parentLin" presStyleCnt="0"/>
      <dgm:spPr/>
    </dgm:pt>
    <dgm:pt modelId="{63AE9741-9644-8A4F-A41C-B2722F465196}" type="pres">
      <dgm:prSet presAssocID="{BBC12B89-1E35-1541-B6D5-0DA3C5EFEC2D}" presName="parentLeftMargin" presStyleLbl="node1" presStyleIdx="0" presStyleCnt="3"/>
      <dgm:spPr/>
    </dgm:pt>
    <dgm:pt modelId="{049C8206-A4B5-724E-B3E3-055514E4F640}" type="pres">
      <dgm:prSet presAssocID="{BBC12B89-1E35-1541-B6D5-0DA3C5EFEC2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41390D4-052A-8949-BE46-FEDEDF714B18}" type="pres">
      <dgm:prSet presAssocID="{BBC12B89-1E35-1541-B6D5-0DA3C5EFEC2D}" presName="negativeSpace" presStyleCnt="0"/>
      <dgm:spPr/>
    </dgm:pt>
    <dgm:pt modelId="{177C6B0C-9EC7-8A4B-9693-595E5BA85392}" type="pres">
      <dgm:prSet presAssocID="{BBC12B89-1E35-1541-B6D5-0DA3C5EFEC2D}" presName="childText" presStyleLbl="conFgAcc1" presStyleIdx="1" presStyleCnt="3" custScaleX="57749" custLinFactNeighborX="22875" custLinFactNeighborY="43">
        <dgm:presLayoutVars>
          <dgm:bulletEnabled val="1"/>
        </dgm:presLayoutVars>
      </dgm:prSet>
      <dgm:spPr/>
    </dgm:pt>
    <dgm:pt modelId="{CDC401D4-6998-2D40-A675-5484869BB514}" type="pres">
      <dgm:prSet presAssocID="{361BE693-46D9-5E40-ADAD-83C89F171981}" presName="spaceBetweenRectangles" presStyleCnt="0"/>
      <dgm:spPr/>
    </dgm:pt>
    <dgm:pt modelId="{C14E99EC-60BA-5A49-A2E3-AAF2B545DC56}" type="pres">
      <dgm:prSet presAssocID="{D69D301D-3813-AB49-9956-F9D0CCD29793}" presName="parentLin" presStyleCnt="0"/>
      <dgm:spPr/>
    </dgm:pt>
    <dgm:pt modelId="{B1F7B6C0-4AD0-2141-B7A3-C0AEA7DF6EF6}" type="pres">
      <dgm:prSet presAssocID="{D69D301D-3813-AB49-9956-F9D0CCD29793}" presName="parentLeftMargin" presStyleLbl="node1" presStyleIdx="1" presStyleCnt="3"/>
      <dgm:spPr/>
    </dgm:pt>
    <dgm:pt modelId="{0509F58E-3F2E-8C49-84B4-D18E914CAD90}" type="pres">
      <dgm:prSet presAssocID="{D69D301D-3813-AB49-9956-F9D0CCD2979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8F129F8-62C5-1D45-A165-CABA2C84FEFA}" type="pres">
      <dgm:prSet presAssocID="{D69D301D-3813-AB49-9956-F9D0CCD29793}" presName="negativeSpace" presStyleCnt="0"/>
      <dgm:spPr/>
    </dgm:pt>
    <dgm:pt modelId="{BA36F59A-75C2-4445-AF6B-F7E2E9BBD8C7}" type="pres">
      <dgm:prSet presAssocID="{D69D301D-3813-AB49-9956-F9D0CCD29793}" presName="childText" presStyleLbl="conFgAcc1" presStyleIdx="2" presStyleCnt="3" custScaleX="64749" custLinFactNeighborX="31625" custLinFactNeighborY="-19410">
        <dgm:presLayoutVars>
          <dgm:bulletEnabled val="1"/>
        </dgm:presLayoutVars>
      </dgm:prSet>
      <dgm:spPr/>
    </dgm:pt>
  </dgm:ptLst>
  <dgm:cxnLst>
    <dgm:cxn modelId="{43A8F832-AB25-5941-BA6E-5D9C39E680B6}" srcId="{5066A5D5-91E2-9146-880D-096A480C6FCD}" destId="{D69D301D-3813-AB49-9956-F9D0CCD29793}" srcOrd="2" destOrd="0" parTransId="{5ED8559B-E064-0948-AF13-AA9C5A0B91B5}" sibTransId="{B6602BA2-6016-A645-AE61-CC9A1A8CC6AB}"/>
    <dgm:cxn modelId="{2B110AA9-1EF4-AE4F-9407-C281A8F5BF84}" srcId="{BBC12B89-1E35-1541-B6D5-0DA3C5EFEC2D}" destId="{EC99C306-A9FD-6540-8B76-CF000BC90351}" srcOrd="0" destOrd="0" parTransId="{802449F9-7429-BA4B-8CF6-764054F4A62E}" sibTransId="{7B53E098-C4F8-D64D-8247-6525CD6E754D}"/>
    <dgm:cxn modelId="{82C8467E-4A55-F747-8B46-134FFB015FDB}" type="presOf" srcId="{BBC12B89-1E35-1541-B6D5-0DA3C5EFEC2D}" destId="{049C8206-A4B5-724E-B3E3-055514E4F640}" srcOrd="1" destOrd="0" presId="urn:microsoft.com/office/officeart/2005/8/layout/list1"/>
    <dgm:cxn modelId="{F4092EE1-B60F-4F45-A92E-013C83669B13}" type="presOf" srcId="{F79799ED-377F-6D43-9FBB-CB8A0E95DE82}" destId="{EEBD77D6-96E4-9E4F-98D9-D907C047922E}" srcOrd="0" destOrd="0" presId="urn:microsoft.com/office/officeart/2005/8/layout/list1"/>
    <dgm:cxn modelId="{CD5A3331-D58B-BA40-B8A7-4BB9AF8A1362}" srcId="{D69D301D-3813-AB49-9956-F9D0CCD29793}" destId="{8C442D81-DA20-874F-802E-ED466E529017}" srcOrd="1" destOrd="0" parTransId="{B977F09C-AC37-6143-8EC9-E4CD9AB4EDEC}" sibTransId="{19F9B24F-E367-C34C-BA28-3FEB344D38B5}"/>
    <dgm:cxn modelId="{C80C7F49-7F0A-F147-879D-F624CCD6B30A}" type="presOf" srcId="{F5B348E4-CE7A-5B41-8150-5AE027D1BA02}" destId="{BA36F59A-75C2-4445-AF6B-F7E2E9BBD8C7}" srcOrd="0" destOrd="2" presId="urn:microsoft.com/office/officeart/2005/8/layout/list1"/>
    <dgm:cxn modelId="{2BCCA743-7EDE-584F-9564-5A22398E8470}" srcId="{5066A5D5-91E2-9146-880D-096A480C6FCD}" destId="{F79799ED-377F-6D43-9FBB-CB8A0E95DE82}" srcOrd="0" destOrd="0" parTransId="{E5C04F4B-84F7-574B-99D8-60ABEEB9654E}" sibTransId="{F51AFF9E-3B42-3D49-9612-984EAE85AF73}"/>
    <dgm:cxn modelId="{AA70B7F1-D6B3-F047-A7BB-3A79F035E07B}" type="presOf" srcId="{D69D301D-3813-AB49-9956-F9D0CCD29793}" destId="{0509F58E-3F2E-8C49-84B4-D18E914CAD90}" srcOrd="1" destOrd="0" presId="urn:microsoft.com/office/officeart/2005/8/layout/list1"/>
    <dgm:cxn modelId="{5299ED58-26FE-3541-9A1A-F847E78E365E}" type="presOf" srcId="{BBC12B89-1E35-1541-B6D5-0DA3C5EFEC2D}" destId="{63AE9741-9644-8A4F-A41C-B2722F465196}" srcOrd="0" destOrd="0" presId="urn:microsoft.com/office/officeart/2005/8/layout/list1"/>
    <dgm:cxn modelId="{A1094B97-E696-1746-879D-9503DEEAF685}" srcId="{D69D301D-3813-AB49-9956-F9D0CCD29793}" destId="{F9806AB3-76B8-5F46-8F48-553D996DF9A3}" srcOrd="3" destOrd="0" parTransId="{D260F01B-6726-2C4C-9196-C668E9042101}" sibTransId="{697D79D1-262B-814A-9B0F-CF71DDBE806B}"/>
    <dgm:cxn modelId="{31D4BEC2-9EF6-6F4E-AFBF-07BCD84E84D0}" type="presOf" srcId="{F9806AB3-76B8-5F46-8F48-553D996DF9A3}" destId="{BA36F59A-75C2-4445-AF6B-F7E2E9BBD8C7}" srcOrd="0" destOrd="3" presId="urn:microsoft.com/office/officeart/2005/8/layout/list1"/>
    <dgm:cxn modelId="{AB75242C-35CD-5F4F-9A5E-9A47C7C9F579}" type="presOf" srcId="{8C442D81-DA20-874F-802E-ED466E529017}" destId="{BA36F59A-75C2-4445-AF6B-F7E2E9BBD8C7}" srcOrd="0" destOrd="1" presId="urn:microsoft.com/office/officeart/2005/8/layout/list1"/>
    <dgm:cxn modelId="{053E5A63-F46C-D94D-81F1-9A9526462465}" type="presOf" srcId="{EC99C306-A9FD-6540-8B76-CF000BC90351}" destId="{177C6B0C-9EC7-8A4B-9693-595E5BA85392}" srcOrd="0" destOrd="0" presId="urn:microsoft.com/office/officeart/2005/8/layout/list1"/>
    <dgm:cxn modelId="{BC1D0D17-1EF6-0348-931F-B736703C473E}" type="presOf" srcId="{5066A5D5-91E2-9146-880D-096A480C6FCD}" destId="{A5AE87FA-8100-A34A-B7AD-B6979AAFF530}" srcOrd="0" destOrd="0" presId="urn:microsoft.com/office/officeart/2005/8/layout/list1"/>
    <dgm:cxn modelId="{4F8A25FB-B760-3A4A-A1E2-0F9EDAA6F538}" srcId="{5066A5D5-91E2-9146-880D-096A480C6FCD}" destId="{BBC12B89-1E35-1541-B6D5-0DA3C5EFEC2D}" srcOrd="1" destOrd="0" parTransId="{6468F085-CDB6-B945-AC5D-46059EB01F15}" sibTransId="{361BE693-46D9-5E40-ADAD-83C89F171981}"/>
    <dgm:cxn modelId="{7A225A3D-5634-C94E-A753-E46468D5F074}" type="presOf" srcId="{B95FA248-1343-C14D-8C21-59EAFC73CC94}" destId="{BA36F59A-75C2-4445-AF6B-F7E2E9BBD8C7}" srcOrd="0" destOrd="0" presId="urn:microsoft.com/office/officeart/2005/8/layout/list1"/>
    <dgm:cxn modelId="{3979B559-7C9B-894A-9018-9A4AF5C57388}" srcId="{D69D301D-3813-AB49-9956-F9D0CCD29793}" destId="{F5B348E4-CE7A-5B41-8150-5AE027D1BA02}" srcOrd="2" destOrd="0" parTransId="{0A18D39E-87DD-984A-ADA2-E014AEC0F361}" sibTransId="{D7F24014-5F2B-AF4B-84DC-CED8F83E3E39}"/>
    <dgm:cxn modelId="{FCF983C8-91E7-CD4B-825B-D766BCCE154D}" srcId="{D69D301D-3813-AB49-9956-F9D0CCD29793}" destId="{B95FA248-1343-C14D-8C21-59EAFC73CC94}" srcOrd="0" destOrd="0" parTransId="{3DDB5B1A-D3DE-E744-B621-2C5C2167F961}" sibTransId="{9C5E9BAA-1D1A-3146-80BF-FC99BB6BC39B}"/>
    <dgm:cxn modelId="{60C41CBC-BA10-4041-8BA1-BF45045E3690}" type="presOf" srcId="{D69D301D-3813-AB49-9956-F9D0CCD29793}" destId="{B1F7B6C0-4AD0-2141-B7A3-C0AEA7DF6EF6}" srcOrd="0" destOrd="0" presId="urn:microsoft.com/office/officeart/2005/8/layout/list1"/>
    <dgm:cxn modelId="{78838D76-05F7-7742-84BF-9EC05AEEE4CA}" type="presOf" srcId="{F79799ED-377F-6D43-9FBB-CB8A0E95DE82}" destId="{129D86C5-B349-B249-9B7A-A09BDCE643A3}" srcOrd="1" destOrd="0" presId="urn:microsoft.com/office/officeart/2005/8/layout/list1"/>
    <dgm:cxn modelId="{4FB73654-E017-604F-A5C0-5FEB4A1505C6}" type="presParOf" srcId="{A5AE87FA-8100-A34A-B7AD-B6979AAFF530}" destId="{E398919F-0C65-F24D-9329-37C9065C95D6}" srcOrd="0" destOrd="0" presId="urn:microsoft.com/office/officeart/2005/8/layout/list1"/>
    <dgm:cxn modelId="{E96EED0E-E185-7D40-AB74-7D5BC9ED0C33}" type="presParOf" srcId="{E398919F-0C65-F24D-9329-37C9065C95D6}" destId="{EEBD77D6-96E4-9E4F-98D9-D907C047922E}" srcOrd="0" destOrd="0" presId="urn:microsoft.com/office/officeart/2005/8/layout/list1"/>
    <dgm:cxn modelId="{74DBADA7-2055-7846-893C-B73F209613BC}" type="presParOf" srcId="{E398919F-0C65-F24D-9329-37C9065C95D6}" destId="{129D86C5-B349-B249-9B7A-A09BDCE643A3}" srcOrd="1" destOrd="0" presId="urn:microsoft.com/office/officeart/2005/8/layout/list1"/>
    <dgm:cxn modelId="{40F19A31-4610-D140-B796-E873F7EA98F5}" type="presParOf" srcId="{A5AE87FA-8100-A34A-B7AD-B6979AAFF530}" destId="{A5C0C48D-5195-B24C-B7CE-8A86D261DD71}" srcOrd="1" destOrd="0" presId="urn:microsoft.com/office/officeart/2005/8/layout/list1"/>
    <dgm:cxn modelId="{BBF4F3B9-7D4E-2E4C-822F-A4639B430D09}" type="presParOf" srcId="{A5AE87FA-8100-A34A-B7AD-B6979AAFF530}" destId="{78FF1D93-B1A7-EC4D-B4AE-9716ECD96F07}" srcOrd="2" destOrd="0" presId="urn:microsoft.com/office/officeart/2005/8/layout/list1"/>
    <dgm:cxn modelId="{22E502CE-93F3-824E-BB4F-3BFA522213CB}" type="presParOf" srcId="{A5AE87FA-8100-A34A-B7AD-B6979AAFF530}" destId="{30C9BB37-F568-B142-B9DB-9C587A76B043}" srcOrd="3" destOrd="0" presId="urn:microsoft.com/office/officeart/2005/8/layout/list1"/>
    <dgm:cxn modelId="{10516DDB-064D-C54E-B0FE-0BE0FC3F79F7}" type="presParOf" srcId="{A5AE87FA-8100-A34A-B7AD-B6979AAFF530}" destId="{922808DD-6EBC-3844-BEE3-1148E63C5031}" srcOrd="4" destOrd="0" presId="urn:microsoft.com/office/officeart/2005/8/layout/list1"/>
    <dgm:cxn modelId="{19A6C773-3FF8-8945-8239-BC0D111029DB}" type="presParOf" srcId="{922808DD-6EBC-3844-BEE3-1148E63C5031}" destId="{63AE9741-9644-8A4F-A41C-B2722F465196}" srcOrd="0" destOrd="0" presId="urn:microsoft.com/office/officeart/2005/8/layout/list1"/>
    <dgm:cxn modelId="{493E4E73-D0C7-0B49-B2B9-0EE1B2D7BB0B}" type="presParOf" srcId="{922808DD-6EBC-3844-BEE3-1148E63C5031}" destId="{049C8206-A4B5-724E-B3E3-055514E4F640}" srcOrd="1" destOrd="0" presId="urn:microsoft.com/office/officeart/2005/8/layout/list1"/>
    <dgm:cxn modelId="{634A3091-AD61-B845-A5B7-F58BAECA950F}" type="presParOf" srcId="{A5AE87FA-8100-A34A-B7AD-B6979AAFF530}" destId="{441390D4-052A-8949-BE46-FEDEDF714B18}" srcOrd="5" destOrd="0" presId="urn:microsoft.com/office/officeart/2005/8/layout/list1"/>
    <dgm:cxn modelId="{03119882-6767-2049-B2D8-53D3916A9137}" type="presParOf" srcId="{A5AE87FA-8100-A34A-B7AD-B6979AAFF530}" destId="{177C6B0C-9EC7-8A4B-9693-595E5BA85392}" srcOrd="6" destOrd="0" presId="urn:microsoft.com/office/officeart/2005/8/layout/list1"/>
    <dgm:cxn modelId="{8C5C823B-DFB7-6247-8791-CB3FEE6E6614}" type="presParOf" srcId="{A5AE87FA-8100-A34A-B7AD-B6979AAFF530}" destId="{CDC401D4-6998-2D40-A675-5484869BB514}" srcOrd="7" destOrd="0" presId="urn:microsoft.com/office/officeart/2005/8/layout/list1"/>
    <dgm:cxn modelId="{5AFFC176-D6EA-3241-9258-861DAEC1D947}" type="presParOf" srcId="{A5AE87FA-8100-A34A-B7AD-B6979AAFF530}" destId="{C14E99EC-60BA-5A49-A2E3-AAF2B545DC56}" srcOrd="8" destOrd="0" presId="urn:microsoft.com/office/officeart/2005/8/layout/list1"/>
    <dgm:cxn modelId="{43734C91-0CB1-694A-BFA4-3C9C945E0D78}" type="presParOf" srcId="{C14E99EC-60BA-5A49-A2E3-AAF2B545DC56}" destId="{B1F7B6C0-4AD0-2141-B7A3-C0AEA7DF6EF6}" srcOrd="0" destOrd="0" presId="urn:microsoft.com/office/officeart/2005/8/layout/list1"/>
    <dgm:cxn modelId="{9A929BFA-1D53-8040-A06D-8CD6705A05AF}" type="presParOf" srcId="{C14E99EC-60BA-5A49-A2E3-AAF2B545DC56}" destId="{0509F58E-3F2E-8C49-84B4-D18E914CAD90}" srcOrd="1" destOrd="0" presId="urn:microsoft.com/office/officeart/2005/8/layout/list1"/>
    <dgm:cxn modelId="{B029175B-6EC1-4E46-B811-F605DEEEE10C}" type="presParOf" srcId="{A5AE87FA-8100-A34A-B7AD-B6979AAFF530}" destId="{38F129F8-62C5-1D45-A165-CABA2C84FEFA}" srcOrd="9" destOrd="0" presId="urn:microsoft.com/office/officeart/2005/8/layout/list1"/>
    <dgm:cxn modelId="{06A0C83C-D3A8-1241-9872-8FAB631CBA37}" type="presParOf" srcId="{A5AE87FA-8100-A34A-B7AD-B6979AAFF530}" destId="{BA36F59A-75C2-4445-AF6B-F7E2E9BBD8C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C0516C-B13E-1043-A298-33EA116DC4A4}" type="doc">
      <dgm:prSet loTypeId="urn:microsoft.com/office/officeart/2005/8/layout/default" loCatId="list" qsTypeId="urn:microsoft.com/office/officeart/2005/8/quickstyle/simple4" qsCatId="simple" csTypeId="urn:microsoft.com/office/officeart/2005/8/colors/accent6_3" csCatId="accent6"/>
      <dgm:spPr/>
      <dgm:t>
        <a:bodyPr/>
        <a:lstStyle/>
        <a:p>
          <a:endParaRPr lang="en-US"/>
        </a:p>
      </dgm:t>
    </dgm:pt>
    <dgm:pt modelId="{2A57858C-2BBE-D04D-8DE0-52EE95C38CA9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Involves conducting an informal, pragmatic risk analysis on organization’s IT systems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954D84FE-0261-F547-A60E-C1CC82ABA4A1}" type="parTrans" cxnId="{F257D48E-B440-D741-A6F1-453919363048}">
      <dgm:prSet/>
      <dgm:spPr/>
      <dgm:t>
        <a:bodyPr/>
        <a:lstStyle/>
        <a:p>
          <a:endParaRPr lang="en-US"/>
        </a:p>
      </dgm:t>
    </dgm:pt>
    <dgm:pt modelId="{0AE44805-AA6D-FB41-B199-CD942AED48A4}" type="sibTrans" cxnId="{F257D48E-B440-D741-A6F1-453919363048}">
      <dgm:prSet/>
      <dgm:spPr/>
      <dgm:t>
        <a:bodyPr/>
        <a:lstStyle/>
        <a:p>
          <a:endParaRPr lang="en-US"/>
        </a:p>
      </dgm:t>
    </dgm:pt>
    <dgm:pt modelId="{B20EDA8B-8B7B-D948-BF96-9FBBC3FCBD37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Exploits knowledge and expertise of analyst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7D01EB28-4B62-DC42-9FCF-8F9C33553C34}" type="parTrans" cxnId="{0DAD35D6-E934-9245-B127-F4C87F663B0E}">
      <dgm:prSet/>
      <dgm:spPr/>
      <dgm:t>
        <a:bodyPr/>
        <a:lstStyle/>
        <a:p>
          <a:endParaRPr lang="en-US"/>
        </a:p>
      </dgm:t>
    </dgm:pt>
    <dgm:pt modelId="{8FC57874-0162-4D44-AF0F-AC8A95AA8CD6}" type="sibTrans" cxnId="{0DAD35D6-E934-9245-B127-F4C87F663B0E}">
      <dgm:prSet/>
      <dgm:spPr/>
      <dgm:t>
        <a:bodyPr/>
        <a:lstStyle/>
        <a:p>
          <a:endParaRPr lang="en-US"/>
        </a:p>
      </dgm:t>
    </dgm:pt>
    <dgm:pt modelId="{AA5F80DB-A98D-B74F-A111-A31D3D5CD497}">
      <dgm:prSet/>
      <dgm:spPr/>
      <dgm:t>
        <a:bodyPr/>
        <a:lstStyle/>
        <a:p>
          <a:pPr rtl="0"/>
          <a:r>
            <a:rPr lang="en-US" b="1" smtClean="0">
              <a:solidFill>
                <a:schemeClr val="bg1"/>
              </a:solidFill>
              <a:latin typeface="+mj-lt"/>
            </a:rPr>
            <a:t>Fairly quick and cheap</a:t>
          </a:r>
          <a:endParaRPr lang="en-US" b="1">
            <a:solidFill>
              <a:schemeClr val="bg1"/>
            </a:solidFill>
            <a:latin typeface="+mj-lt"/>
          </a:endParaRPr>
        </a:p>
      </dgm:t>
    </dgm:pt>
    <dgm:pt modelId="{8FE328AD-1C02-8D4E-9E71-02BFA60C30A4}" type="parTrans" cxnId="{CFA9F622-D78E-2540-9006-FB009C9BAF34}">
      <dgm:prSet/>
      <dgm:spPr/>
      <dgm:t>
        <a:bodyPr/>
        <a:lstStyle/>
        <a:p>
          <a:endParaRPr lang="en-US"/>
        </a:p>
      </dgm:t>
    </dgm:pt>
    <dgm:pt modelId="{78CB8566-7A5F-2644-9887-08120592FBF7}" type="sibTrans" cxnId="{CFA9F622-D78E-2540-9006-FB009C9BAF34}">
      <dgm:prSet/>
      <dgm:spPr/>
      <dgm:t>
        <a:bodyPr/>
        <a:lstStyle/>
        <a:p>
          <a:endParaRPr lang="en-US"/>
        </a:p>
      </dgm:t>
    </dgm:pt>
    <dgm:pt modelId="{15FAB895-8CB9-9B49-8125-44D98B42A690}">
      <dgm:prSet/>
      <dgm:spPr/>
      <dgm:t>
        <a:bodyPr/>
        <a:lstStyle/>
        <a:p>
          <a:pPr rtl="0"/>
          <a:r>
            <a:rPr lang="en-US" b="1" smtClean="0">
              <a:solidFill>
                <a:schemeClr val="bg1"/>
              </a:solidFill>
              <a:latin typeface="+mj-lt"/>
            </a:rPr>
            <a:t>Judgments can be made about vulnerabilities and risks that baseline approach would not address</a:t>
          </a:r>
          <a:endParaRPr lang="en-US" b="1">
            <a:solidFill>
              <a:schemeClr val="bg1"/>
            </a:solidFill>
            <a:latin typeface="+mj-lt"/>
          </a:endParaRPr>
        </a:p>
      </dgm:t>
    </dgm:pt>
    <dgm:pt modelId="{563DE47D-4BF9-F04B-9AE8-379D146BD73D}" type="parTrans" cxnId="{8B3D4D45-B486-7C4B-B976-73F60BAF6DD9}">
      <dgm:prSet/>
      <dgm:spPr/>
      <dgm:t>
        <a:bodyPr/>
        <a:lstStyle/>
        <a:p>
          <a:endParaRPr lang="en-US"/>
        </a:p>
      </dgm:t>
    </dgm:pt>
    <dgm:pt modelId="{5917F969-3FD8-2049-81EC-E3562957CBE2}" type="sibTrans" cxnId="{8B3D4D45-B486-7C4B-B976-73F60BAF6DD9}">
      <dgm:prSet/>
      <dgm:spPr/>
      <dgm:t>
        <a:bodyPr/>
        <a:lstStyle/>
        <a:p>
          <a:endParaRPr lang="en-US"/>
        </a:p>
      </dgm:t>
    </dgm:pt>
    <dgm:pt modelId="{19DC7F8E-B240-264F-8C11-7BED88072C63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Some risks may be incorrectly assessed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48BFF6BE-F928-AC4C-A2E1-179D534BF446}" type="parTrans" cxnId="{CCAC4BFA-3716-3741-BA24-5B5153FF97F2}">
      <dgm:prSet/>
      <dgm:spPr/>
      <dgm:t>
        <a:bodyPr/>
        <a:lstStyle/>
        <a:p>
          <a:endParaRPr lang="en-US"/>
        </a:p>
      </dgm:t>
    </dgm:pt>
    <dgm:pt modelId="{BE7B2E5A-4769-E74D-997C-F27D696B6102}" type="sibTrans" cxnId="{CCAC4BFA-3716-3741-BA24-5B5153FF97F2}">
      <dgm:prSet/>
      <dgm:spPr/>
      <dgm:t>
        <a:bodyPr/>
        <a:lstStyle/>
        <a:p>
          <a:endParaRPr lang="en-US"/>
        </a:p>
      </dgm:t>
    </dgm:pt>
    <dgm:pt modelId="{BD28DBB6-C4DD-D74F-BEF0-3A4C1CF73D9A}">
      <dgm:prSet/>
      <dgm:spPr/>
      <dgm:t>
        <a:bodyPr/>
        <a:lstStyle/>
        <a:p>
          <a:pPr rtl="0"/>
          <a:r>
            <a:rPr lang="en-US" b="1" smtClean="0">
              <a:solidFill>
                <a:schemeClr val="bg1"/>
              </a:solidFill>
              <a:latin typeface="+mj-lt"/>
            </a:rPr>
            <a:t>Skewed by analyst’s views, varies over time</a:t>
          </a:r>
          <a:endParaRPr lang="en-US" b="1">
            <a:solidFill>
              <a:schemeClr val="bg1"/>
            </a:solidFill>
            <a:latin typeface="+mj-lt"/>
          </a:endParaRPr>
        </a:p>
      </dgm:t>
    </dgm:pt>
    <dgm:pt modelId="{AD645BF4-A838-7946-A9D0-29942EC23D93}" type="parTrans" cxnId="{A4CADF72-86F4-B24C-BA62-1A0D2AE697C4}">
      <dgm:prSet/>
      <dgm:spPr/>
      <dgm:t>
        <a:bodyPr/>
        <a:lstStyle/>
        <a:p>
          <a:endParaRPr lang="en-US"/>
        </a:p>
      </dgm:t>
    </dgm:pt>
    <dgm:pt modelId="{3430F276-F137-B548-9657-0E956A1E8718}" type="sibTrans" cxnId="{A4CADF72-86F4-B24C-BA62-1A0D2AE697C4}">
      <dgm:prSet/>
      <dgm:spPr/>
      <dgm:t>
        <a:bodyPr/>
        <a:lstStyle/>
        <a:p>
          <a:endParaRPr lang="en-US"/>
        </a:p>
      </dgm:t>
    </dgm:pt>
    <dgm:pt modelId="{BFFEF84E-5E1E-F549-974D-E52A7D42E9E2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Suitable for small to medium sized organizations where IT systems are not necessarily essential</a:t>
          </a:r>
          <a:endParaRPr lang="en-US" b="1" dirty="0">
            <a:solidFill>
              <a:schemeClr val="bg1"/>
            </a:solidFill>
            <a:latin typeface="+mj-lt"/>
          </a:endParaRPr>
        </a:p>
      </dgm:t>
    </dgm:pt>
    <dgm:pt modelId="{A10B8917-C818-A947-9094-A9F3FCB1AD66}" type="parTrans" cxnId="{FE5AB739-4FF1-2142-99A6-9FFDBE45F00F}">
      <dgm:prSet/>
      <dgm:spPr/>
      <dgm:t>
        <a:bodyPr/>
        <a:lstStyle/>
        <a:p>
          <a:endParaRPr lang="en-US"/>
        </a:p>
      </dgm:t>
    </dgm:pt>
    <dgm:pt modelId="{460ACD97-3BDA-EA45-82A3-33B872591177}" type="sibTrans" cxnId="{FE5AB739-4FF1-2142-99A6-9FFDBE45F00F}">
      <dgm:prSet/>
      <dgm:spPr/>
      <dgm:t>
        <a:bodyPr/>
        <a:lstStyle/>
        <a:p>
          <a:endParaRPr lang="en-US"/>
        </a:p>
      </dgm:t>
    </dgm:pt>
    <dgm:pt modelId="{41995EC5-A2F8-D64C-83F8-E02A14283D59}" type="pres">
      <dgm:prSet presAssocID="{52C0516C-B13E-1043-A298-33EA116DC4A4}" presName="diagram" presStyleCnt="0">
        <dgm:presLayoutVars>
          <dgm:dir/>
          <dgm:resizeHandles val="exact"/>
        </dgm:presLayoutVars>
      </dgm:prSet>
      <dgm:spPr/>
    </dgm:pt>
    <dgm:pt modelId="{176AD136-B7C9-274B-BAA3-ED6F6C9CCA25}" type="pres">
      <dgm:prSet presAssocID="{2A57858C-2BBE-D04D-8DE0-52EE95C38CA9}" presName="node" presStyleLbl="node1" presStyleIdx="0" presStyleCnt="7">
        <dgm:presLayoutVars>
          <dgm:bulletEnabled val="1"/>
        </dgm:presLayoutVars>
      </dgm:prSet>
      <dgm:spPr/>
    </dgm:pt>
    <dgm:pt modelId="{56A36EEC-7861-0643-B2D3-4DB2D14D2BAC}" type="pres">
      <dgm:prSet presAssocID="{0AE44805-AA6D-FB41-B199-CD942AED48A4}" presName="sibTrans" presStyleCnt="0"/>
      <dgm:spPr/>
    </dgm:pt>
    <dgm:pt modelId="{DBDFDA52-54DF-FD4F-AF18-F58A40344FFD}" type="pres">
      <dgm:prSet presAssocID="{B20EDA8B-8B7B-D948-BF96-9FBBC3FCBD37}" presName="node" presStyleLbl="node1" presStyleIdx="1" presStyleCnt="7">
        <dgm:presLayoutVars>
          <dgm:bulletEnabled val="1"/>
        </dgm:presLayoutVars>
      </dgm:prSet>
      <dgm:spPr/>
    </dgm:pt>
    <dgm:pt modelId="{49D54C8F-A7E8-234D-9F00-D7A879C40D04}" type="pres">
      <dgm:prSet presAssocID="{8FC57874-0162-4D44-AF0F-AC8A95AA8CD6}" presName="sibTrans" presStyleCnt="0"/>
      <dgm:spPr/>
    </dgm:pt>
    <dgm:pt modelId="{691FA8D8-FAA7-5A43-8034-FB5E02C27D1C}" type="pres">
      <dgm:prSet presAssocID="{AA5F80DB-A98D-B74F-A111-A31D3D5CD497}" presName="node" presStyleLbl="node1" presStyleIdx="2" presStyleCnt="7">
        <dgm:presLayoutVars>
          <dgm:bulletEnabled val="1"/>
        </dgm:presLayoutVars>
      </dgm:prSet>
      <dgm:spPr/>
    </dgm:pt>
    <dgm:pt modelId="{4F738295-FAD5-3146-B215-DA2C34D4BCC1}" type="pres">
      <dgm:prSet presAssocID="{78CB8566-7A5F-2644-9887-08120592FBF7}" presName="sibTrans" presStyleCnt="0"/>
      <dgm:spPr/>
    </dgm:pt>
    <dgm:pt modelId="{43F73BA4-37E8-5C43-958E-410D6A2C3C31}" type="pres">
      <dgm:prSet presAssocID="{15FAB895-8CB9-9B49-8125-44D98B42A690}" presName="node" presStyleLbl="node1" presStyleIdx="3" presStyleCnt="7">
        <dgm:presLayoutVars>
          <dgm:bulletEnabled val="1"/>
        </dgm:presLayoutVars>
      </dgm:prSet>
      <dgm:spPr/>
    </dgm:pt>
    <dgm:pt modelId="{5D9A8E77-A076-BA4C-AA92-06301CFB20F6}" type="pres">
      <dgm:prSet presAssocID="{5917F969-3FD8-2049-81EC-E3562957CBE2}" presName="sibTrans" presStyleCnt="0"/>
      <dgm:spPr/>
    </dgm:pt>
    <dgm:pt modelId="{AEEE60DB-6458-F746-A183-1711429D5185}" type="pres">
      <dgm:prSet presAssocID="{19DC7F8E-B240-264F-8C11-7BED88072C63}" presName="node" presStyleLbl="node1" presStyleIdx="4" presStyleCnt="7">
        <dgm:presLayoutVars>
          <dgm:bulletEnabled val="1"/>
        </dgm:presLayoutVars>
      </dgm:prSet>
      <dgm:spPr/>
    </dgm:pt>
    <dgm:pt modelId="{1C651A72-DDCD-FE4C-B127-A3A66DAFEF99}" type="pres">
      <dgm:prSet presAssocID="{BE7B2E5A-4769-E74D-997C-F27D696B6102}" presName="sibTrans" presStyleCnt="0"/>
      <dgm:spPr/>
    </dgm:pt>
    <dgm:pt modelId="{79EB3C42-4ABA-5C4E-8FBD-D211A4BD5743}" type="pres">
      <dgm:prSet presAssocID="{BD28DBB6-C4DD-D74F-BEF0-3A4C1CF73D9A}" presName="node" presStyleLbl="node1" presStyleIdx="5" presStyleCnt="7">
        <dgm:presLayoutVars>
          <dgm:bulletEnabled val="1"/>
        </dgm:presLayoutVars>
      </dgm:prSet>
      <dgm:spPr/>
    </dgm:pt>
    <dgm:pt modelId="{11DFF456-B843-7541-B349-995EF782AB67}" type="pres">
      <dgm:prSet presAssocID="{3430F276-F137-B548-9657-0E956A1E8718}" presName="sibTrans" presStyleCnt="0"/>
      <dgm:spPr/>
    </dgm:pt>
    <dgm:pt modelId="{7E7614A5-6B20-E94D-95D9-EF0CD561E626}" type="pres">
      <dgm:prSet presAssocID="{BFFEF84E-5E1E-F549-974D-E52A7D42E9E2}" presName="node" presStyleLbl="node1" presStyleIdx="6" presStyleCnt="7">
        <dgm:presLayoutVars>
          <dgm:bulletEnabled val="1"/>
        </dgm:presLayoutVars>
      </dgm:prSet>
      <dgm:spPr/>
    </dgm:pt>
  </dgm:ptLst>
  <dgm:cxnLst>
    <dgm:cxn modelId="{F257D48E-B440-D741-A6F1-453919363048}" srcId="{52C0516C-B13E-1043-A298-33EA116DC4A4}" destId="{2A57858C-2BBE-D04D-8DE0-52EE95C38CA9}" srcOrd="0" destOrd="0" parTransId="{954D84FE-0261-F547-A60E-C1CC82ABA4A1}" sibTransId="{0AE44805-AA6D-FB41-B199-CD942AED48A4}"/>
    <dgm:cxn modelId="{F18E3FF2-AEDA-EA44-B635-03663005ED0C}" type="presOf" srcId="{52C0516C-B13E-1043-A298-33EA116DC4A4}" destId="{41995EC5-A2F8-D64C-83F8-E02A14283D59}" srcOrd="0" destOrd="0" presId="urn:microsoft.com/office/officeart/2005/8/layout/default"/>
    <dgm:cxn modelId="{A4CADF72-86F4-B24C-BA62-1A0D2AE697C4}" srcId="{52C0516C-B13E-1043-A298-33EA116DC4A4}" destId="{BD28DBB6-C4DD-D74F-BEF0-3A4C1CF73D9A}" srcOrd="5" destOrd="0" parTransId="{AD645BF4-A838-7946-A9D0-29942EC23D93}" sibTransId="{3430F276-F137-B548-9657-0E956A1E8718}"/>
    <dgm:cxn modelId="{86702834-F18E-5642-8D38-5817B5E156BE}" type="presOf" srcId="{2A57858C-2BBE-D04D-8DE0-52EE95C38CA9}" destId="{176AD136-B7C9-274B-BAA3-ED6F6C9CCA25}" srcOrd="0" destOrd="0" presId="urn:microsoft.com/office/officeart/2005/8/layout/default"/>
    <dgm:cxn modelId="{C3DAE7F1-EFF1-D241-BF1C-39643BA1446E}" type="presOf" srcId="{B20EDA8B-8B7B-D948-BF96-9FBBC3FCBD37}" destId="{DBDFDA52-54DF-FD4F-AF18-F58A40344FFD}" srcOrd="0" destOrd="0" presId="urn:microsoft.com/office/officeart/2005/8/layout/default"/>
    <dgm:cxn modelId="{497ED328-E2A6-E34B-80A0-FC20C0882F90}" type="presOf" srcId="{BD28DBB6-C4DD-D74F-BEF0-3A4C1CF73D9A}" destId="{79EB3C42-4ABA-5C4E-8FBD-D211A4BD5743}" srcOrd="0" destOrd="0" presId="urn:microsoft.com/office/officeart/2005/8/layout/default"/>
    <dgm:cxn modelId="{8B3D4D45-B486-7C4B-B976-73F60BAF6DD9}" srcId="{52C0516C-B13E-1043-A298-33EA116DC4A4}" destId="{15FAB895-8CB9-9B49-8125-44D98B42A690}" srcOrd="3" destOrd="0" parTransId="{563DE47D-4BF9-F04B-9AE8-379D146BD73D}" sibTransId="{5917F969-3FD8-2049-81EC-E3562957CBE2}"/>
    <dgm:cxn modelId="{0DAD35D6-E934-9245-B127-F4C87F663B0E}" srcId="{52C0516C-B13E-1043-A298-33EA116DC4A4}" destId="{B20EDA8B-8B7B-D948-BF96-9FBBC3FCBD37}" srcOrd="1" destOrd="0" parTransId="{7D01EB28-4B62-DC42-9FCF-8F9C33553C34}" sibTransId="{8FC57874-0162-4D44-AF0F-AC8A95AA8CD6}"/>
    <dgm:cxn modelId="{6F15FA2C-189F-3944-AEB7-2B11ABEB02E5}" type="presOf" srcId="{BFFEF84E-5E1E-F549-974D-E52A7D42E9E2}" destId="{7E7614A5-6B20-E94D-95D9-EF0CD561E626}" srcOrd="0" destOrd="0" presId="urn:microsoft.com/office/officeart/2005/8/layout/default"/>
    <dgm:cxn modelId="{3810ADCE-5681-954E-B5C5-0CA1BFF23B56}" type="presOf" srcId="{15FAB895-8CB9-9B49-8125-44D98B42A690}" destId="{43F73BA4-37E8-5C43-958E-410D6A2C3C31}" srcOrd="0" destOrd="0" presId="urn:microsoft.com/office/officeart/2005/8/layout/default"/>
    <dgm:cxn modelId="{4F90F179-5BD5-5D43-BC74-57BD6AFA301D}" type="presOf" srcId="{19DC7F8E-B240-264F-8C11-7BED88072C63}" destId="{AEEE60DB-6458-F746-A183-1711429D5185}" srcOrd="0" destOrd="0" presId="urn:microsoft.com/office/officeart/2005/8/layout/default"/>
    <dgm:cxn modelId="{FE5AB739-4FF1-2142-99A6-9FFDBE45F00F}" srcId="{52C0516C-B13E-1043-A298-33EA116DC4A4}" destId="{BFFEF84E-5E1E-F549-974D-E52A7D42E9E2}" srcOrd="6" destOrd="0" parTransId="{A10B8917-C818-A947-9094-A9F3FCB1AD66}" sibTransId="{460ACD97-3BDA-EA45-82A3-33B872591177}"/>
    <dgm:cxn modelId="{CCAC4BFA-3716-3741-BA24-5B5153FF97F2}" srcId="{52C0516C-B13E-1043-A298-33EA116DC4A4}" destId="{19DC7F8E-B240-264F-8C11-7BED88072C63}" srcOrd="4" destOrd="0" parTransId="{48BFF6BE-F928-AC4C-A2E1-179D534BF446}" sibTransId="{BE7B2E5A-4769-E74D-997C-F27D696B6102}"/>
    <dgm:cxn modelId="{1053C05C-194F-0740-AFF0-01ED4ADEAD7E}" type="presOf" srcId="{AA5F80DB-A98D-B74F-A111-A31D3D5CD497}" destId="{691FA8D8-FAA7-5A43-8034-FB5E02C27D1C}" srcOrd="0" destOrd="0" presId="urn:microsoft.com/office/officeart/2005/8/layout/default"/>
    <dgm:cxn modelId="{CFA9F622-D78E-2540-9006-FB009C9BAF34}" srcId="{52C0516C-B13E-1043-A298-33EA116DC4A4}" destId="{AA5F80DB-A98D-B74F-A111-A31D3D5CD497}" srcOrd="2" destOrd="0" parTransId="{8FE328AD-1C02-8D4E-9E71-02BFA60C30A4}" sibTransId="{78CB8566-7A5F-2644-9887-08120592FBF7}"/>
    <dgm:cxn modelId="{4A1BC112-3BF7-BD42-8B74-C324F9CEC7BE}" type="presParOf" srcId="{41995EC5-A2F8-D64C-83F8-E02A14283D59}" destId="{176AD136-B7C9-274B-BAA3-ED6F6C9CCA25}" srcOrd="0" destOrd="0" presId="urn:microsoft.com/office/officeart/2005/8/layout/default"/>
    <dgm:cxn modelId="{D2BD6D2D-2753-B241-B1C9-EEA0CC5E4EF9}" type="presParOf" srcId="{41995EC5-A2F8-D64C-83F8-E02A14283D59}" destId="{56A36EEC-7861-0643-B2D3-4DB2D14D2BAC}" srcOrd="1" destOrd="0" presId="urn:microsoft.com/office/officeart/2005/8/layout/default"/>
    <dgm:cxn modelId="{C89D8A9C-64A9-F541-8FEF-C771BE0AC29B}" type="presParOf" srcId="{41995EC5-A2F8-D64C-83F8-E02A14283D59}" destId="{DBDFDA52-54DF-FD4F-AF18-F58A40344FFD}" srcOrd="2" destOrd="0" presId="urn:microsoft.com/office/officeart/2005/8/layout/default"/>
    <dgm:cxn modelId="{96DAC60F-D970-4241-A98B-ADD64ADFAB38}" type="presParOf" srcId="{41995EC5-A2F8-D64C-83F8-E02A14283D59}" destId="{49D54C8F-A7E8-234D-9F00-D7A879C40D04}" srcOrd="3" destOrd="0" presId="urn:microsoft.com/office/officeart/2005/8/layout/default"/>
    <dgm:cxn modelId="{55D38821-7945-BD48-8506-C609E670E8DE}" type="presParOf" srcId="{41995EC5-A2F8-D64C-83F8-E02A14283D59}" destId="{691FA8D8-FAA7-5A43-8034-FB5E02C27D1C}" srcOrd="4" destOrd="0" presId="urn:microsoft.com/office/officeart/2005/8/layout/default"/>
    <dgm:cxn modelId="{3634765F-EEE3-2044-9CAB-438A49896872}" type="presParOf" srcId="{41995EC5-A2F8-D64C-83F8-E02A14283D59}" destId="{4F738295-FAD5-3146-B215-DA2C34D4BCC1}" srcOrd="5" destOrd="0" presId="urn:microsoft.com/office/officeart/2005/8/layout/default"/>
    <dgm:cxn modelId="{0B8F2FDB-9B73-5348-AFA6-A4D6EF398F88}" type="presParOf" srcId="{41995EC5-A2F8-D64C-83F8-E02A14283D59}" destId="{43F73BA4-37E8-5C43-958E-410D6A2C3C31}" srcOrd="6" destOrd="0" presId="urn:microsoft.com/office/officeart/2005/8/layout/default"/>
    <dgm:cxn modelId="{4CD73401-C7C6-2447-8E70-5AAFDC9457CB}" type="presParOf" srcId="{41995EC5-A2F8-D64C-83F8-E02A14283D59}" destId="{5D9A8E77-A076-BA4C-AA92-06301CFB20F6}" srcOrd="7" destOrd="0" presId="urn:microsoft.com/office/officeart/2005/8/layout/default"/>
    <dgm:cxn modelId="{9D0AD352-9142-2F4B-A8DE-618B22C0D05B}" type="presParOf" srcId="{41995EC5-A2F8-D64C-83F8-E02A14283D59}" destId="{AEEE60DB-6458-F746-A183-1711429D5185}" srcOrd="8" destOrd="0" presId="urn:microsoft.com/office/officeart/2005/8/layout/default"/>
    <dgm:cxn modelId="{2C625DED-404C-7945-96BD-7BCFAD5760DE}" type="presParOf" srcId="{41995EC5-A2F8-D64C-83F8-E02A14283D59}" destId="{1C651A72-DDCD-FE4C-B127-A3A66DAFEF99}" srcOrd="9" destOrd="0" presId="urn:microsoft.com/office/officeart/2005/8/layout/default"/>
    <dgm:cxn modelId="{418EE08C-AFB5-CF4C-B551-D478AA33AEA8}" type="presParOf" srcId="{41995EC5-A2F8-D64C-83F8-E02A14283D59}" destId="{79EB3C42-4ABA-5C4E-8FBD-D211A4BD5743}" srcOrd="10" destOrd="0" presId="urn:microsoft.com/office/officeart/2005/8/layout/default"/>
    <dgm:cxn modelId="{312C72DF-064B-054B-936C-87F1FAE3C639}" type="presParOf" srcId="{41995EC5-A2F8-D64C-83F8-E02A14283D59}" destId="{11DFF456-B843-7541-B349-995EF782AB67}" srcOrd="11" destOrd="0" presId="urn:microsoft.com/office/officeart/2005/8/layout/default"/>
    <dgm:cxn modelId="{F2BA4720-58D0-534A-A614-A3DEA7BFA1C6}" type="presParOf" srcId="{41995EC5-A2F8-D64C-83F8-E02A14283D59}" destId="{7E7614A5-6B20-E94D-95D9-EF0CD561E626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B306831-501C-744A-B6BA-13FDC38DC6BD}" type="doc">
      <dgm:prSet loTypeId="urn:microsoft.com/office/officeart/2005/8/layout/b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76C512-6D78-EF45-8BFD-85338934E327}">
      <dgm:prSet custT="1"/>
      <dgm:spPr/>
      <dgm:t>
        <a:bodyPr/>
        <a:lstStyle/>
        <a:p>
          <a:pPr rtl="0"/>
          <a:r>
            <a:rPr lang="en-US" sz="1600" dirty="0" smtClean="0"/>
            <a:t>Most comprehensive approach</a:t>
          </a:r>
          <a:endParaRPr lang="en-US" sz="1600" dirty="0"/>
        </a:p>
      </dgm:t>
    </dgm:pt>
    <dgm:pt modelId="{123210EE-F413-1F40-BD4A-35483A90BFD2}" type="parTrans" cxnId="{75639DD6-97B9-1F4A-9276-BD1A6AD7A3F1}">
      <dgm:prSet/>
      <dgm:spPr/>
      <dgm:t>
        <a:bodyPr/>
        <a:lstStyle/>
        <a:p>
          <a:endParaRPr lang="en-US"/>
        </a:p>
      </dgm:t>
    </dgm:pt>
    <dgm:pt modelId="{8642C2C7-2A6A-3B40-AAB5-1CE827E1F17C}" type="sibTrans" cxnId="{75639DD6-97B9-1F4A-9276-BD1A6AD7A3F1}">
      <dgm:prSet/>
      <dgm:spPr/>
      <dgm:t>
        <a:bodyPr/>
        <a:lstStyle/>
        <a:p>
          <a:endParaRPr lang="en-US"/>
        </a:p>
      </dgm:t>
    </dgm:pt>
    <dgm:pt modelId="{1F8F7222-FE0E-C84F-9969-C2F850D79809}">
      <dgm:prSet custT="1"/>
      <dgm:spPr/>
      <dgm:t>
        <a:bodyPr/>
        <a:lstStyle/>
        <a:p>
          <a:pPr rtl="0"/>
          <a:r>
            <a:rPr lang="en-US" sz="1600" smtClean="0"/>
            <a:t>Assess using formal structured process</a:t>
          </a:r>
          <a:endParaRPr lang="en-US" sz="1600"/>
        </a:p>
      </dgm:t>
    </dgm:pt>
    <dgm:pt modelId="{DF1B64D8-811B-7149-97F8-59FD693B852F}" type="parTrans" cxnId="{F3B3D3EC-146E-BA4D-9B65-73609B2E1E0B}">
      <dgm:prSet/>
      <dgm:spPr/>
      <dgm:t>
        <a:bodyPr/>
        <a:lstStyle/>
        <a:p>
          <a:endParaRPr lang="en-US"/>
        </a:p>
      </dgm:t>
    </dgm:pt>
    <dgm:pt modelId="{A637DB56-562A-1049-995C-CC4ABCD3F16C}" type="sibTrans" cxnId="{F3B3D3EC-146E-BA4D-9B65-73609B2E1E0B}">
      <dgm:prSet/>
      <dgm:spPr/>
      <dgm:t>
        <a:bodyPr/>
        <a:lstStyle/>
        <a:p>
          <a:endParaRPr lang="en-US"/>
        </a:p>
      </dgm:t>
    </dgm:pt>
    <dgm:pt modelId="{B6628E05-AD78-B241-BAEA-76208CDCCFF1}">
      <dgm:prSet custT="1"/>
      <dgm:spPr/>
      <dgm:t>
        <a:bodyPr/>
        <a:lstStyle/>
        <a:p>
          <a:pPr rtl="0"/>
          <a:r>
            <a:rPr lang="en-US" sz="1050" smtClean="0"/>
            <a:t>Number of stages</a:t>
          </a:r>
          <a:endParaRPr lang="en-US" sz="1050"/>
        </a:p>
      </dgm:t>
    </dgm:pt>
    <dgm:pt modelId="{BC51572F-1363-BC4F-9C1A-E2BBB1F792CD}" type="parTrans" cxnId="{F6EB105F-94AD-AD4A-9AE1-C47155AE688B}">
      <dgm:prSet/>
      <dgm:spPr/>
      <dgm:t>
        <a:bodyPr/>
        <a:lstStyle/>
        <a:p>
          <a:endParaRPr lang="en-US"/>
        </a:p>
      </dgm:t>
    </dgm:pt>
    <dgm:pt modelId="{084486BD-8DC1-664C-A53A-2D36CA213EBA}" type="sibTrans" cxnId="{F6EB105F-94AD-AD4A-9AE1-C47155AE688B}">
      <dgm:prSet/>
      <dgm:spPr/>
      <dgm:t>
        <a:bodyPr/>
        <a:lstStyle/>
        <a:p>
          <a:endParaRPr lang="en-US"/>
        </a:p>
      </dgm:t>
    </dgm:pt>
    <dgm:pt modelId="{C4FE0C56-2D9C-7D4B-AF84-9783DDFEE1F8}">
      <dgm:prSet custT="1"/>
      <dgm:spPr/>
      <dgm:t>
        <a:bodyPr/>
        <a:lstStyle/>
        <a:p>
          <a:pPr rtl="0"/>
          <a:r>
            <a:rPr lang="en-US" sz="1050" dirty="0" smtClean="0"/>
            <a:t>Identify threats and vulnerabilities to assets</a:t>
          </a:r>
          <a:endParaRPr lang="en-US" sz="1050" dirty="0"/>
        </a:p>
      </dgm:t>
    </dgm:pt>
    <dgm:pt modelId="{247D60A8-E8D6-D843-A856-689E43050E1E}" type="parTrans" cxnId="{2F03B45C-E174-7144-B209-99B395CA21C0}">
      <dgm:prSet/>
      <dgm:spPr/>
      <dgm:t>
        <a:bodyPr/>
        <a:lstStyle/>
        <a:p>
          <a:endParaRPr lang="en-US"/>
        </a:p>
      </dgm:t>
    </dgm:pt>
    <dgm:pt modelId="{D5F6E286-06DB-CE44-BA27-9A33E76199FB}" type="sibTrans" cxnId="{2F03B45C-E174-7144-B209-99B395CA21C0}">
      <dgm:prSet/>
      <dgm:spPr/>
      <dgm:t>
        <a:bodyPr/>
        <a:lstStyle/>
        <a:p>
          <a:endParaRPr lang="en-US"/>
        </a:p>
      </dgm:t>
    </dgm:pt>
    <dgm:pt modelId="{F6A2A980-E4D5-7547-B271-56165A9038C0}">
      <dgm:prSet custT="1"/>
      <dgm:spPr/>
      <dgm:t>
        <a:bodyPr/>
        <a:lstStyle/>
        <a:p>
          <a:pPr rtl="0"/>
          <a:r>
            <a:rPr lang="en-US" sz="1050" dirty="0" smtClean="0"/>
            <a:t>Identify likelihood of risk occurring and consequences</a:t>
          </a:r>
          <a:endParaRPr lang="en-US" sz="1050" dirty="0"/>
        </a:p>
      </dgm:t>
    </dgm:pt>
    <dgm:pt modelId="{B9596831-EEF0-FC45-A0D5-97C1DDDFC03E}" type="parTrans" cxnId="{C4DC1BD5-CEB5-A648-85F7-7C4CFEFD4127}">
      <dgm:prSet/>
      <dgm:spPr/>
      <dgm:t>
        <a:bodyPr/>
        <a:lstStyle/>
        <a:p>
          <a:endParaRPr lang="en-US"/>
        </a:p>
      </dgm:t>
    </dgm:pt>
    <dgm:pt modelId="{43D58E3C-2E78-A443-8E49-C03D599EB7D0}" type="sibTrans" cxnId="{C4DC1BD5-CEB5-A648-85F7-7C4CFEFD4127}">
      <dgm:prSet/>
      <dgm:spPr/>
      <dgm:t>
        <a:bodyPr/>
        <a:lstStyle/>
        <a:p>
          <a:endParaRPr lang="en-US"/>
        </a:p>
      </dgm:t>
    </dgm:pt>
    <dgm:pt modelId="{436A6D52-8FFE-6A43-BDF5-404EF9EDF8D9}">
      <dgm:prSet custT="1"/>
      <dgm:spPr/>
      <dgm:t>
        <a:bodyPr/>
        <a:lstStyle/>
        <a:p>
          <a:pPr rtl="0"/>
          <a:r>
            <a:rPr lang="en-US" sz="1600" dirty="0" smtClean="0"/>
            <a:t>Significant cost in time, resources, expertise</a:t>
          </a:r>
          <a:endParaRPr lang="en-US" sz="1600" dirty="0"/>
        </a:p>
      </dgm:t>
    </dgm:pt>
    <dgm:pt modelId="{496AF032-5107-F845-8335-F34B97D2D9E8}" type="parTrans" cxnId="{FF929274-27F8-7946-8DC8-CBB8C75C5A61}">
      <dgm:prSet/>
      <dgm:spPr/>
      <dgm:t>
        <a:bodyPr/>
        <a:lstStyle/>
        <a:p>
          <a:endParaRPr lang="en-US"/>
        </a:p>
      </dgm:t>
    </dgm:pt>
    <dgm:pt modelId="{14FEE2ED-6737-D645-B144-12B948D121E2}" type="sibTrans" cxnId="{FF929274-27F8-7946-8DC8-CBB8C75C5A61}">
      <dgm:prSet/>
      <dgm:spPr/>
      <dgm:t>
        <a:bodyPr/>
        <a:lstStyle/>
        <a:p>
          <a:endParaRPr lang="en-US"/>
        </a:p>
      </dgm:t>
    </dgm:pt>
    <dgm:pt modelId="{B8EE02E0-0D6A-0245-817E-3C9CF2387A63}">
      <dgm:prSet custT="1"/>
      <dgm:spPr/>
      <dgm:t>
        <a:bodyPr/>
        <a:lstStyle/>
        <a:p>
          <a:pPr rtl="0"/>
          <a:r>
            <a:rPr lang="en-US" sz="1600" dirty="0" smtClean="0"/>
            <a:t>May be a legal requirement to use</a:t>
          </a:r>
          <a:endParaRPr lang="en-US" sz="1600" dirty="0"/>
        </a:p>
      </dgm:t>
    </dgm:pt>
    <dgm:pt modelId="{554365E0-B322-7A48-A376-9C92EE4AE6AF}" type="parTrans" cxnId="{9E660364-1B78-4B4E-809A-0871214F753D}">
      <dgm:prSet/>
      <dgm:spPr/>
      <dgm:t>
        <a:bodyPr/>
        <a:lstStyle/>
        <a:p>
          <a:endParaRPr lang="en-US"/>
        </a:p>
      </dgm:t>
    </dgm:pt>
    <dgm:pt modelId="{8D28A095-60D6-5840-B1BD-DD169646C516}" type="sibTrans" cxnId="{9E660364-1B78-4B4E-809A-0871214F753D}">
      <dgm:prSet/>
      <dgm:spPr/>
      <dgm:t>
        <a:bodyPr/>
        <a:lstStyle/>
        <a:p>
          <a:endParaRPr lang="en-US"/>
        </a:p>
      </dgm:t>
    </dgm:pt>
    <dgm:pt modelId="{E5758F16-200B-8C46-9979-5EA185A08597}">
      <dgm:prSet custT="1"/>
      <dgm:spPr/>
      <dgm:t>
        <a:bodyPr/>
        <a:lstStyle/>
        <a:p>
          <a:pPr rtl="0"/>
          <a:r>
            <a:rPr lang="en-US" sz="1600" dirty="0" smtClean="0"/>
            <a:t>Suitable for large organizations with IT systems critical to their business objectives</a:t>
          </a:r>
          <a:endParaRPr lang="en-US" sz="1600" dirty="0"/>
        </a:p>
      </dgm:t>
    </dgm:pt>
    <dgm:pt modelId="{FC9CD6BF-7002-FD4D-BB16-E66F29D203DF}" type="parTrans" cxnId="{C7ED0F10-25CC-A74C-B0E7-64EEB7C85B7A}">
      <dgm:prSet/>
      <dgm:spPr/>
      <dgm:t>
        <a:bodyPr/>
        <a:lstStyle/>
        <a:p>
          <a:endParaRPr lang="en-US"/>
        </a:p>
      </dgm:t>
    </dgm:pt>
    <dgm:pt modelId="{8528B720-7975-FE40-B9D7-69F5C4DACE23}" type="sibTrans" cxnId="{C7ED0F10-25CC-A74C-B0E7-64EEB7C85B7A}">
      <dgm:prSet/>
      <dgm:spPr/>
      <dgm:t>
        <a:bodyPr/>
        <a:lstStyle/>
        <a:p>
          <a:endParaRPr lang="en-US"/>
        </a:p>
      </dgm:t>
    </dgm:pt>
    <dgm:pt modelId="{2370BEC6-A7BC-2B45-8477-FD877521809F}" type="pres">
      <dgm:prSet presAssocID="{7B306831-501C-744A-B6BA-13FDC38DC6BD}" presName="diagram" presStyleCnt="0">
        <dgm:presLayoutVars>
          <dgm:dir/>
          <dgm:resizeHandles/>
        </dgm:presLayoutVars>
      </dgm:prSet>
      <dgm:spPr/>
    </dgm:pt>
    <dgm:pt modelId="{A34A0417-83FF-8944-9F5C-3CB704F64E66}" type="pres">
      <dgm:prSet presAssocID="{3976C512-6D78-EF45-8BFD-85338934E327}" presName="firstNode" presStyleLbl="node1" presStyleIdx="0" presStyleCnt="5" custScaleX="112878" custScaleY="108277">
        <dgm:presLayoutVars>
          <dgm:bulletEnabled val="1"/>
        </dgm:presLayoutVars>
      </dgm:prSet>
      <dgm:spPr/>
    </dgm:pt>
    <dgm:pt modelId="{A52486F1-2831-9B4E-AD1E-6C41621B75B7}" type="pres">
      <dgm:prSet presAssocID="{8642C2C7-2A6A-3B40-AAB5-1CE827E1F17C}" presName="sibTrans" presStyleLbl="sibTrans2D1" presStyleIdx="0" presStyleCnt="4"/>
      <dgm:spPr/>
    </dgm:pt>
    <dgm:pt modelId="{78028F9B-A1E1-3844-87FA-C35D1074DD1C}" type="pres">
      <dgm:prSet presAssocID="{1F8F7222-FE0E-C84F-9969-C2F850D79809}" presName="middleNode" presStyleCnt="0"/>
      <dgm:spPr/>
    </dgm:pt>
    <dgm:pt modelId="{F4333786-CFF3-5945-A6A4-54871F365086}" type="pres">
      <dgm:prSet presAssocID="{1F8F7222-FE0E-C84F-9969-C2F850D79809}" presName="padding" presStyleLbl="node1" presStyleIdx="0" presStyleCnt="5"/>
      <dgm:spPr/>
    </dgm:pt>
    <dgm:pt modelId="{BF638F53-A61B-834F-9CC5-23FC39614272}" type="pres">
      <dgm:prSet presAssocID="{1F8F7222-FE0E-C84F-9969-C2F850D79809}" presName="shape" presStyleLbl="node1" presStyleIdx="1" presStyleCnt="5" custScaleX="190396" custScaleY="193933" custLinFactNeighborX="50980" custLinFactNeighborY="5247">
        <dgm:presLayoutVars>
          <dgm:bulletEnabled val="1"/>
        </dgm:presLayoutVars>
      </dgm:prSet>
      <dgm:spPr/>
    </dgm:pt>
    <dgm:pt modelId="{6A83B374-49AC-E341-B08A-D2D878A1B975}" type="pres">
      <dgm:prSet presAssocID="{A637DB56-562A-1049-995C-CC4ABCD3F16C}" presName="sibTrans" presStyleLbl="sibTrans2D1" presStyleIdx="1" presStyleCnt="4" custAng="241780" custLinFactNeighborX="-19564" custLinFactNeighborY="-10837"/>
      <dgm:spPr/>
    </dgm:pt>
    <dgm:pt modelId="{2DF478EF-4A25-CA4F-BA29-064AC8AF25CE}" type="pres">
      <dgm:prSet presAssocID="{436A6D52-8FFE-6A43-BDF5-404EF9EDF8D9}" presName="middleNode" presStyleCnt="0"/>
      <dgm:spPr/>
    </dgm:pt>
    <dgm:pt modelId="{E31722F9-B88D-A942-ADC4-0CBEAF6DD00F}" type="pres">
      <dgm:prSet presAssocID="{436A6D52-8FFE-6A43-BDF5-404EF9EDF8D9}" presName="padding" presStyleLbl="node1" presStyleIdx="1" presStyleCnt="5"/>
      <dgm:spPr/>
    </dgm:pt>
    <dgm:pt modelId="{CAF40426-F7A7-EF4D-ADFF-FB0FD8581A63}" type="pres">
      <dgm:prSet presAssocID="{436A6D52-8FFE-6A43-BDF5-404EF9EDF8D9}" presName="shape" presStyleLbl="node1" presStyleIdx="2" presStyleCnt="5" custScaleX="147492" custScaleY="149567" custLinFactY="-87045" custLinFactNeighborX="-21015" custLinFactNeighborY="-100000">
        <dgm:presLayoutVars>
          <dgm:bulletEnabled val="1"/>
        </dgm:presLayoutVars>
      </dgm:prSet>
      <dgm:spPr/>
    </dgm:pt>
    <dgm:pt modelId="{72CF94A9-1291-2D4B-8301-2A9B97CC9E70}" type="pres">
      <dgm:prSet presAssocID="{14FEE2ED-6737-D645-B144-12B948D121E2}" presName="sibTrans" presStyleLbl="sibTrans2D1" presStyleIdx="2" presStyleCnt="4"/>
      <dgm:spPr/>
    </dgm:pt>
    <dgm:pt modelId="{9FE708FE-26F5-8747-A5DB-48EFEC8397AB}" type="pres">
      <dgm:prSet presAssocID="{B8EE02E0-0D6A-0245-817E-3C9CF2387A63}" presName="middleNode" presStyleCnt="0"/>
      <dgm:spPr/>
    </dgm:pt>
    <dgm:pt modelId="{87B63B92-FB3F-5947-9FF5-99DDF24A2227}" type="pres">
      <dgm:prSet presAssocID="{B8EE02E0-0D6A-0245-817E-3C9CF2387A63}" presName="padding" presStyleLbl="node1" presStyleIdx="2" presStyleCnt="5"/>
      <dgm:spPr/>
    </dgm:pt>
    <dgm:pt modelId="{9728F9B3-AB01-474E-AE42-CBE7C9FF9B20}" type="pres">
      <dgm:prSet presAssocID="{B8EE02E0-0D6A-0245-817E-3C9CF2387A63}" presName="shape" presStyleLbl="node1" presStyleIdx="3" presStyleCnt="5" custScaleX="135877" custScaleY="120720" custLinFactX="100000" custLinFactNeighborX="106277" custLinFactNeighborY="-40908">
        <dgm:presLayoutVars>
          <dgm:bulletEnabled val="1"/>
        </dgm:presLayoutVars>
      </dgm:prSet>
      <dgm:spPr/>
    </dgm:pt>
    <dgm:pt modelId="{AB364CC3-BD1C-2343-8FAA-B847232E1751}" type="pres">
      <dgm:prSet presAssocID="{8D28A095-60D6-5840-B1BD-DD169646C516}" presName="sibTrans" presStyleLbl="sibTrans2D1" presStyleIdx="3" presStyleCnt="4"/>
      <dgm:spPr/>
    </dgm:pt>
    <dgm:pt modelId="{616A773E-D957-D940-8869-3683996883D3}" type="pres">
      <dgm:prSet presAssocID="{E5758F16-200B-8C46-9979-5EA185A08597}" presName="lastNode" presStyleLbl="node1" presStyleIdx="4" presStyleCnt="5" custScaleX="128154" custScaleY="124980" custLinFactY="9823" custLinFactNeighborX="-5501" custLinFactNeighborY="100000">
        <dgm:presLayoutVars>
          <dgm:bulletEnabled val="1"/>
        </dgm:presLayoutVars>
      </dgm:prSet>
      <dgm:spPr/>
    </dgm:pt>
  </dgm:ptLst>
  <dgm:cxnLst>
    <dgm:cxn modelId="{F4D8DD19-9E48-3943-B3B5-DA4D22D47AB3}" type="presOf" srcId="{E5758F16-200B-8C46-9979-5EA185A08597}" destId="{616A773E-D957-D940-8869-3683996883D3}" srcOrd="0" destOrd="0" presId="urn:microsoft.com/office/officeart/2005/8/layout/bProcess2"/>
    <dgm:cxn modelId="{CD9CCCDC-77B5-C440-997E-28D0A3427FF5}" type="presOf" srcId="{7B306831-501C-744A-B6BA-13FDC38DC6BD}" destId="{2370BEC6-A7BC-2B45-8477-FD877521809F}" srcOrd="0" destOrd="0" presId="urn:microsoft.com/office/officeart/2005/8/layout/bProcess2"/>
    <dgm:cxn modelId="{FF929274-27F8-7946-8DC8-CBB8C75C5A61}" srcId="{7B306831-501C-744A-B6BA-13FDC38DC6BD}" destId="{436A6D52-8FFE-6A43-BDF5-404EF9EDF8D9}" srcOrd="2" destOrd="0" parTransId="{496AF032-5107-F845-8335-F34B97D2D9E8}" sibTransId="{14FEE2ED-6737-D645-B144-12B948D121E2}"/>
    <dgm:cxn modelId="{75639DD6-97B9-1F4A-9276-BD1A6AD7A3F1}" srcId="{7B306831-501C-744A-B6BA-13FDC38DC6BD}" destId="{3976C512-6D78-EF45-8BFD-85338934E327}" srcOrd="0" destOrd="0" parTransId="{123210EE-F413-1F40-BD4A-35483A90BFD2}" sibTransId="{8642C2C7-2A6A-3B40-AAB5-1CE827E1F17C}"/>
    <dgm:cxn modelId="{F3B3D3EC-146E-BA4D-9B65-73609B2E1E0B}" srcId="{7B306831-501C-744A-B6BA-13FDC38DC6BD}" destId="{1F8F7222-FE0E-C84F-9969-C2F850D79809}" srcOrd="1" destOrd="0" parTransId="{DF1B64D8-811B-7149-97F8-59FD693B852F}" sibTransId="{A637DB56-562A-1049-995C-CC4ABCD3F16C}"/>
    <dgm:cxn modelId="{9E660364-1B78-4B4E-809A-0871214F753D}" srcId="{7B306831-501C-744A-B6BA-13FDC38DC6BD}" destId="{B8EE02E0-0D6A-0245-817E-3C9CF2387A63}" srcOrd="3" destOrd="0" parTransId="{554365E0-B322-7A48-A376-9C92EE4AE6AF}" sibTransId="{8D28A095-60D6-5840-B1BD-DD169646C516}"/>
    <dgm:cxn modelId="{21FFB7E0-426C-0147-9C5A-42C3D8ED9E3F}" type="presOf" srcId="{A637DB56-562A-1049-995C-CC4ABCD3F16C}" destId="{6A83B374-49AC-E341-B08A-D2D878A1B975}" srcOrd="0" destOrd="0" presId="urn:microsoft.com/office/officeart/2005/8/layout/bProcess2"/>
    <dgm:cxn modelId="{2F03B45C-E174-7144-B209-99B395CA21C0}" srcId="{1F8F7222-FE0E-C84F-9969-C2F850D79809}" destId="{C4FE0C56-2D9C-7D4B-AF84-9783DDFEE1F8}" srcOrd="1" destOrd="0" parTransId="{247D60A8-E8D6-D843-A856-689E43050E1E}" sibTransId="{D5F6E286-06DB-CE44-BA27-9A33E76199FB}"/>
    <dgm:cxn modelId="{079000B5-E540-6240-AFFE-FD45D9EBE7E0}" type="presOf" srcId="{3976C512-6D78-EF45-8BFD-85338934E327}" destId="{A34A0417-83FF-8944-9F5C-3CB704F64E66}" srcOrd="0" destOrd="0" presId="urn:microsoft.com/office/officeart/2005/8/layout/bProcess2"/>
    <dgm:cxn modelId="{953676F4-8CD8-8A40-B3BC-316BD2227FFE}" type="presOf" srcId="{436A6D52-8FFE-6A43-BDF5-404EF9EDF8D9}" destId="{CAF40426-F7A7-EF4D-ADFF-FB0FD8581A63}" srcOrd="0" destOrd="0" presId="urn:microsoft.com/office/officeart/2005/8/layout/bProcess2"/>
    <dgm:cxn modelId="{8A993FA8-D256-D744-8394-844855FBECE5}" type="presOf" srcId="{1F8F7222-FE0E-C84F-9969-C2F850D79809}" destId="{BF638F53-A61B-834F-9CC5-23FC39614272}" srcOrd="0" destOrd="0" presId="urn:microsoft.com/office/officeart/2005/8/layout/bProcess2"/>
    <dgm:cxn modelId="{F6EB105F-94AD-AD4A-9AE1-C47155AE688B}" srcId="{1F8F7222-FE0E-C84F-9969-C2F850D79809}" destId="{B6628E05-AD78-B241-BAEA-76208CDCCFF1}" srcOrd="0" destOrd="0" parTransId="{BC51572F-1363-BC4F-9C1A-E2BBB1F792CD}" sibTransId="{084486BD-8DC1-664C-A53A-2D36CA213EBA}"/>
    <dgm:cxn modelId="{CE7DC99F-560E-CA4F-B583-76185422B081}" type="presOf" srcId="{C4FE0C56-2D9C-7D4B-AF84-9783DDFEE1F8}" destId="{BF638F53-A61B-834F-9CC5-23FC39614272}" srcOrd="0" destOrd="2" presId="urn:microsoft.com/office/officeart/2005/8/layout/bProcess2"/>
    <dgm:cxn modelId="{2FCDF3C8-5B4D-484C-AC58-C2A11D5B0848}" type="presOf" srcId="{B8EE02E0-0D6A-0245-817E-3C9CF2387A63}" destId="{9728F9B3-AB01-474E-AE42-CBE7C9FF9B20}" srcOrd="0" destOrd="0" presId="urn:microsoft.com/office/officeart/2005/8/layout/bProcess2"/>
    <dgm:cxn modelId="{C7ED0F10-25CC-A74C-B0E7-64EEB7C85B7A}" srcId="{7B306831-501C-744A-B6BA-13FDC38DC6BD}" destId="{E5758F16-200B-8C46-9979-5EA185A08597}" srcOrd="4" destOrd="0" parTransId="{FC9CD6BF-7002-FD4D-BB16-E66F29D203DF}" sibTransId="{8528B720-7975-FE40-B9D7-69F5C4DACE23}"/>
    <dgm:cxn modelId="{C4DC1BD5-CEB5-A648-85F7-7C4CFEFD4127}" srcId="{1F8F7222-FE0E-C84F-9969-C2F850D79809}" destId="{F6A2A980-E4D5-7547-B271-56165A9038C0}" srcOrd="2" destOrd="0" parTransId="{B9596831-EEF0-FC45-A0D5-97C1DDDFC03E}" sibTransId="{43D58E3C-2E78-A443-8E49-C03D599EB7D0}"/>
    <dgm:cxn modelId="{46E7BD04-2A17-A04F-A0F1-8D97C2E923AF}" type="presOf" srcId="{14FEE2ED-6737-D645-B144-12B948D121E2}" destId="{72CF94A9-1291-2D4B-8301-2A9B97CC9E70}" srcOrd="0" destOrd="0" presId="urn:microsoft.com/office/officeart/2005/8/layout/bProcess2"/>
    <dgm:cxn modelId="{9718E25F-2FF9-EB45-80DF-7EADE8E941C3}" type="presOf" srcId="{F6A2A980-E4D5-7547-B271-56165A9038C0}" destId="{BF638F53-A61B-834F-9CC5-23FC39614272}" srcOrd="0" destOrd="3" presId="urn:microsoft.com/office/officeart/2005/8/layout/bProcess2"/>
    <dgm:cxn modelId="{41FD894C-F26D-9444-A37E-1FFECC68981D}" type="presOf" srcId="{B6628E05-AD78-B241-BAEA-76208CDCCFF1}" destId="{BF638F53-A61B-834F-9CC5-23FC39614272}" srcOrd="0" destOrd="1" presId="urn:microsoft.com/office/officeart/2005/8/layout/bProcess2"/>
    <dgm:cxn modelId="{39036E63-EA4F-3D4F-A7DB-CA525E515FA4}" type="presOf" srcId="{8D28A095-60D6-5840-B1BD-DD169646C516}" destId="{AB364CC3-BD1C-2343-8FAA-B847232E1751}" srcOrd="0" destOrd="0" presId="urn:microsoft.com/office/officeart/2005/8/layout/bProcess2"/>
    <dgm:cxn modelId="{206C6138-315F-8E4B-9BB3-DFCD3C1A21C9}" type="presOf" srcId="{8642C2C7-2A6A-3B40-AAB5-1CE827E1F17C}" destId="{A52486F1-2831-9B4E-AD1E-6C41621B75B7}" srcOrd="0" destOrd="0" presId="urn:microsoft.com/office/officeart/2005/8/layout/bProcess2"/>
    <dgm:cxn modelId="{802ED4FC-6F5C-C44F-81FB-76B8B7242814}" type="presParOf" srcId="{2370BEC6-A7BC-2B45-8477-FD877521809F}" destId="{A34A0417-83FF-8944-9F5C-3CB704F64E66}" srcOrd="0" destOrd="0" presId="urn:microsoft.com/office/officeart/2005/8/layout/bProcess2"/>
    <dgm:cxn modelId="{C3EA4D12-6A57-2340-919C-E949F2FE1359}" type="presParOf" srcId="{2370BEC6-A7BC-2B45-8477-FD877521809F}" destId="{A52486F1-2831-9B4E-AD1E-6C41621B75B7}" srcOrd="1" destOrd="0" presId="urn:microsoft.com/office/officeart/2005/8/layout/bProcess2"/>
    <dgm:cxn modelId="{8C01936C-1D1E-B341-AC06-518F76FD05E5}" type="presParOf" srcId="{2370BEC6-A7BC-2B45-8477-FD877521809F}" destId="{78028F9B-A1E1-3844-87FA-C35D1074DD1C}" srcOrd="2" destOrd="0" presId="urn:microsoft.com/office/officeart/2005/8/layout/bProcess2"/>
    <dgm:cxn modelId="{4D53CA19-D7F4-E145-841B-34BF7B64883D}" type="presParOf" srcId="{78028F9B-A1E1-3844-87FA-C35D1074DD1C}" destId="{F4333786-CFF3-5945-A6A4-54871F365086}" srcOrd="0" destOrd="0" presId="urn:microsoft.com/office/officeart/2005/8/layout/bProcess2"/>
    <dgm:cxn modelId="{B9E774DE-574F-E14F-BCCB-6CFF0542EADC}" type="presParOf" srcId="{78028F9B-A1E1-3844-87FA-C35D1074DD1C}" destId="{BF638F53-A61B-834F-9CC5-23FC39614272}" srcOrd="1" destOrd="0" presId="urn:microsoft.com/office/officeart/2005/8/layout/bProcess2"/>
    <dgm:cxn modelId="{61423EB3-A2C8-F14C-8BA4-8658868C5B7F}" type="presParOf" srcId="{2370BEC6-A7BC-2B45-8477-FD877521809F}" destId="{6A83B374-49AC-E341-B08A-D2D878A1B975}" srcOrd="3" destOrd="0" presId="urn:microsoft.com/office/officeart/2005/8/layout/bProcess2"/>
    <dgm:cxn modelId="{2AB06977-F2BB-7849-B8E1-7C44C9E8E43E}" type="presParOf" srcId="{2370BEC6-A7BC-2B45-8477-FD877521809F}" destId="{2DF478EF-4A25-CA4F-BA29-064AC8AF25CE}" srcOrd="4" destOrd="0" presId="urn:microsoft.com/office/officeart/2005/8/layout/bProcess2"/>
    <dgm:cxn modelId="{6608BCDB-9D96-D74B-9A7F-588ACA58FE6B}" type="presParOf" srcId="{2DF478EF-4A25-CA4F-BA29-064AC8AF25CE}" destId="{E31722F9-B88D-A942-ADC4-0CBEAF6DD00F}" srcOrd="0" destOrd="0" presId="urn:microsoft.com/office/officeart/2005/8/layout/bProcess2"/>
    <dgm:cxn modelId="{0BF11D36-E58A-5645-8EB8-FEDFF9CF3295}" type="presParOf" srcId="{2DF478EF-4A25-CA4F-BA29-064AC8AF25CE}" destId="{CAF40426-F7A7-EF4D-ADFF-FB0FD8581A63}" srcOrd="1" destOrd="0" presId="urn:microsoft.com/office/officeart/2005/8/layout/bProcess2"/>
    <dgm:cxn modelId="{05CD82C7-7D54-3042-ADA1-2B1B26BCBD57}" type="presParOf" srcId="{2370BEC6-A7BC-2B45-8477-FD877521809F}" destId="{72CF94A9-1291-2D4B-8301-2A9B97CC9E70}" srcOrd="5" destOrd="0" presId="urn:microsoft.com/office/officeart/2005/8/layout/bProcess2"/>
    <dgm:cxn modelId="{D918CCE0-D95E-6946-ADDC-DF98E93BD840}" type="presParOf" srcId="{2370BEC6-A7BC-2B45-8477-FD877521809F}" destId="{9FE708FE-26F5-8747-A5DB-48EFEC8397AB}" srcOrd="6" destOrd="0" presId="urn:microsoft.com/office/officeart/2005/8/layout/bProcess2"/>
    <dgm:cxn modelId="{59C26012-7476-7943-9403-AF07500F71D8}" type="presParOf" srcId="{9FE708FE-26F5-8747-A5DB-48EFEC8397AB}" destId="{87B63B92-FB3F-5947-9FF5-99DDF24A2227}" srcOrd="0" destOrd="0" presId="urn:microsoft.com/office/officeart/2005/8/layout/bProcess2"/>
    <dgm:cxn modelId="{A586E3B6-BF4D-1F47-8B7A-6BECAF854A7E}" type="presParOf" srcId="{9FE708FE-26F5-8747-A5DB-48EFEC8397AB}" destId="{9728F9B3-AB01-474E-AE42-CBE7C9FF9B20}" srcOrd="1" destOrd="0" presId="urn:microsoft.com/office/officeart/2005/8/layout/bProcess2"/>
    <dgm:cxn modelId="{BA993113-32F1-104C-8B0E-81EC1D9BEE93}" type="presParOf" srcId="{2370BEC6-A7BC-2B45-8477-FD877521809F}" destId="{AB364CC3-BD1C-2343-8FAA-B847232E1751}" srcOrd="7" destOrd="0" presId="urn:microsoft.com/office/officeart/2005/8/layout/bProcess2"/>
    <dgm:cxn modelId="{82A7D0FB-F1BE-DA48-B611-126E1CBE7545}" type="presParOf" srcId="{2370BEC6-A7BC-2B45-8477-FD877521809F}" destId="{616A773E-D957-D940-8869-3683996883D3}" srcOrd="8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8B3694B-40AF-8C4B-BC8B-9D34722C7759}" type="doc">
      <dgm:prSet loTypeId="urn:microsoft.com/office/officeart/2008/layout/AccentedPicture" loCatId="list" qsTypeId="urn:microsoft.com/office/officeart/2005/8/quickstyle/simple5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08DABF2F-E326-ED48-A15C-B0C7E702F845}">
      <dgm:prSet custT="1"/>
      <dgm:spPr/>
      <dgm:t>
        <a:bodyPr/>
        <a:lstStyle/>
        <a:p>
          <a:pPr rtl="0"/>
          <a:r>
            <a:rPr lang="en-US" sz="2000" b="0" dirty="0" smtClean="0">
              <a:solidFill>
                <a:srgbClr val="000000"/>
              </a:solidFill>
              <a:latin typeface="+mj-lt"/>
            </a:rPr>
            <a:t>Combines elements of other approaches</a:t>
          </a:r>
          <a:endParaRPr lang="en-US" sz="2000" b="0" dirty="0">
            <a:solidFill>
              <a:srgbClr val="000000"/>
            </a:solidFill>
            <a:latin typeface="+mj-lt"/>
          </a:endParaRPr>
        </a:p>
      </dgm:t>
    </dgm:pt>
    <dgm:pt modelId="{2B995DCC-BA3F-AC4F-AA04-EE642C0B68C8}" type="parTrans" cxnId="{73C9E7C0-46CB-924A-8FCD-B9CD29BDC2A8}">
      <dgm:prSet/>
      <dgm:spPr/>
      <dgm:t>
        <a:bodyPr/>
        <a:lstStyle/>
        <a:p>
          <a:endParaRPr lang="en-US"/>
        </a:p>
      </dgm:t>
    </dgm:pt>
    <dgm:pt modelId="{6B98D044-3B19-2648-9D06-8B1645828230}" type="sibTrans" cxnId="{73C9E7C0-46CB-924A-8FCD-B9CD29BDC2A8}">
      <dgm:prSet/>
      <dgm:spPr/>
      <dgm:t>
        <a:bodyPr/>
        <a:lstStyle/>
        <a:p>
          <a:endParaRPr lang="en-US"/>
        </a:p>
      </dgm:t>
    </dgm:pt>
    <dgm:pt modelId="{8A1860A2-5E13-694C-8147-D0287D50F9FE}">
      <dgm:prSet custT="1"/>
      <dgm:spPr/>
      <dgm:t>
        <a:bodyPr/>
        <a:lstStyle/>
        <a:p>
          <a:pPr rtl="0"/>
          <a:r>
            <a:rPr lang="en-US" sz="1600" b="0" smtClean="0">
              <a:solidFill>
                <a:srgbClr val="000000"/>
              </a:solidFill>
              <a:latin typeface="+mj-lt"/>
            </a:rPr>
            <a:t>Initial baseline on all systems</a:t>
          </a:r>
          <a:endParaRPr lang="en-US" sz="1600" b="0" dirty="0">
            <a:solidFill>
              <a:srgbClr val="000000"/>
            </a:solidFill>
            <a:latin typeface="+mj-lt"/>
          </a:endParaRPr>
        </a:p>
      </dgm:t>
    </dgm:pt>
    <dgm:pt modelId="{0BA6D5B7-B36C-CD4D-861E-92F3A9BE4489}" type="parTrans" cxnId="{DB905F4D-E47E-4544-AA26-4864875902B1}">
      <dgm:prSet/>
      <dgm:spPr/>
      <dgm:t>
        <a:bodyPr/>
        <a:lstStyle/>
        <a:p>
          <a:endParaRPr lang="en-US"/>
        </a:p>
      </dgm:t>
    </dgm:pt>
    <dgm:pt modelId="{0F1E0D79-9808-0B4B-A4C7-C3B6963B30AD}" type="sibTrans" cxnId="{DB905F4D-E47E-4544-AA26-4864875902B1}">
      <dgm:prSet/>
      <dgm:spPr/>
      <dgm:t>
        <a:bodyPr/>
        <a:lstStyle/>
        <a:p>
          <a:endParaRPr lang="en-US"/>
        </a:p>
      </dgm:t>
    </dgm:pt>
    <dgm:pt modelId="{6AB1B82F-EC21-9F46-948C-5C83F5E3DC9B}">
      <dgm:prSet custT="1"/>
      <dgm:spPr/>
      <dgm:t>
        <a:bodyPr/>
        <a:lstStyle/>
        <a:p>
          <a:pPr rtl="0"/>
          <a:r>
            <a:rPr lang="en-US" sz="1600" b="0" smtClean="0">
              <a:solidFill>
                <a:srgbClr val="000000"/>
              </a:solidFill>
              <a:latin typeface="+mj-lt"/>
            </a:rPr>
            <a:t>Informal analysis to identify critical risks</a:t>
          </a:r>
          <a:endParaRPr lang="en-US" sz="1600" b="0" dirty="0">
            <a:solidFill>
              <a:srgbClr val="000000"/>
            </a:solidFill>
            <a:latin typeface="+mj-lt"/>
          </a:endParaRPr>
        </a:p>
      </dgm:t>
    </dgm:pt>
    <dgm:pt modelId="{F4F98E69-1A5D-6141-B1F1-08600C6C014D}" type="parTrans" cxnId="{7D22F09E-A66F-C740-95E6-6B6FD69F4BFF}">
      <dgm:prSet/>
      <dgm:spPr/>
      <dgm:t>
        <a:bodyPr/>
        <a:lstStyle/>
        <a:p>
          <a:endParaRPr lang="en-US"/>
        </a:p>
      </dgm:t>
    </dgm:pt>
    <dgm:pt modelId="{881E6D6F-FB29-044E-8762-C7CD8F726FBC}" type="sibTrans" cxnId="{7D22F09E-A66F-C740-95E6-6B6FD69F4BFF}">
      <dgm:prSet/>
      <dgm:spPr/>
      <dgm:t>
        <a:bodyPr/>
        <a:lstStyle/>
        <a:p>
          <a:endParaRPr lang="en-US"/>
        </a:p>
      </dgm:t>
    </dgm:pt>
    <dgm:pt modelId="{2627AB65-16F3-0C4B-8592-8A948FACFD8B}">
      <dgm:prSet custT="1"/>
      <dgm:spPr/>
      <dgm:t>
        <a:bodyPr/>
        <a:lstStyle/>
        <a:p>
          <a:pPr rtl="0"/>
          <a:r>
            <a:rPr lang="en-US" sz="1600" b="0" smtClean="0">
              <a:solidFill>
                <a:srgbClr val="000000"/>
              </a:solidFill>
              <a:latin typeface="+mj-lt"/>
            </a:rPr>
            <a:t>Formal assessment on these systems</a:t>
          </a:r>
          <a:endParaRPr lang="en-US" sz="1600" b="0" dirty="0">
            <a:solidFill>
              <a:srgbClr val="000000"/>
            </a:solidFill>
            <a:latin typeface="+mj-lt"/>
          </a:endParaRPr>
        </a:p>
      </dgm:t>
    </dgm:pt>
    <dgm:pt modelId="{9EC98D85-1858-5641-B4B1-71E17CB83404}" type="parTrans" cxnId="{EF6AF504-9358-1548-BF32-FDF921830E5F}">
      <dgm:prSet/>
      <dgm:spPr/>
      <dgm:t>
        <a:bodyPr/>
        <a:lstStyle/>
        <a:p>
          <a:endParaRPr lang="en-US"/>
        </a:p>
      </dgm:t>
    </dgm:pt>
    <dgm:pt modelId="{13F54E80-4379-EA44-AE66-1CDCCAF9F7FE}" type="sibTrans" cxnId="{EF6AF504-9358-1548-BF32-FDF921830E5F}">
      <dgm:prSet/>
      <dgm:spPr/>
      <dgm:t>
        <a:bodyPr/>
        <a:lstStyle/>
        <a:p>
          <a:endParaRPr lang="en-US"/>
        </a:p>
      </dgm:t>
    </dgm:pt>
    <dgm:pt modelId="{2C28BA0F-DBB8-B141-A3E0-4E3BCE360F79}">
      <dgm:prSet custT="1"/>
      <dgm:spPr/>
      <dgm:t>
        <a:bodyPr/>
        <a:lstStyle/>
        <a:p>
          <a:pPr rtl="0"/>
          <a:r>
            <a:rPr lang="en-US" sz="1400" b="1" smtClean="0">
              <a:latin typeface="+mj-lt"/>
            </a:rPr>
            <a:t>Results in the development of a strategic picture of the IT resources and where major risks are likely to occur</a:t>
          </a:r>
          <a:endParaRPr lang="en-US" sz="1400" b="1" dirty="0">
            <a:latin typeface="+mj-lt"/>
          </a:endParaRPr>
        </a:p>
      </dgm:t>
    </dgm:pt>
    <dgm:pt modelId="{5FE6DF84-9287-824A-A37B-220D886665BC}" type="parTrans" cxnId="{7DBBBF93-341A-1645-9533-801E34020270}">
      <dgm:prSet/>
      <dgm:spPr/>
      <dgm:t>
        <a:bodyPr/>
        <a:lstStyle/>
        <a:p>
          <a:endParaRPr lang="en-US"/>
        </a:p>
      </dgm:t>
    </dgm:pt>
    <dgm:pt modelId="{E75F148F-C56B-2840-8886-5DD377633039}" type="sibTrans" cxnId="{7DBBBF93-341A-1645-9533-801E34020270}">
      <dgm:prSet/>
      <dgm:spPr/>
      <dgm:t>
        <a:bodyPr/>
        <a:lstStyle/>
        <a:p>
          <a:endParaRPr lang="en-US"/>
        </a:p>
      </dgm:t>
    </dgm:pt>
    <dgm:pt modelId="{D8D7113C-64E5-1646-A3DB-72111E16FC25}">
      <dgm:prSet custT="1"/>
      <dgm:spPr/>
      <dgm:t>
        <a:bodyPr/>
        <a:lstStyle/>
        <a:p>
          <a:pPr rtl="0"/>
          <a:r>
            <a:rPr lang="en-US" sz="1400" b="1" smtClean="0">
              <a:latin typeface="+mj-lt"/>
            </a:rPr>
            <a:t>Ensures that a basic level of security protection is implemented early</a:t>
          </a:r>
          <a:endParaRPr lang="en-US" sz="1400" b="1" dirty="0">
            <a:latin typeface="+mj-lt"/>
          </a:endParaRPr>
        </a:p>
      </dgm:t>
    </dgm:pt>
    <dgm:pt modelId="{D0B2A3FC-1536-B641-B9F5-F1B8C58BD1D6}" type="parTrans" cxnId="{15378225-6396-3A4F-ACF7-24A2C7AAF2DB}">
      <dgm:prSet/>
      <dgm:spPr/>
      <dgm:t>
        <a:bodyPr/>
        <a:lstStyle/>
        <a:p>
          <a:endParaRPr lang="en-US"/>
        </a:p>
      </dgm:t>
    </dgm:pt>
    <dgm:pt modelId="{13FE0CC7-6D1B-2643-8068-A03F2336889B}" type="sibTrans" cxnId="{15378225-6396-3A4F-ACF7-24A2C7AAF2DB}">
      <dgm:prSet/>
      <dgm:spPr/>
      <dgm:t>
        <a:bodyPr/>
        <a:lstStyle/>
        <a:p>
          <a:endParaRPr lang="en-US"/>
        </a:p>
      </dgm:t>
    </dgm:pt>
    <dgm:pt modelId="{E9BDD135-63D2-6E45-91EE-1A3FC41E3B2E}">
      <dgm:prSet custT="1"/>
      <dgm:spPr/>
      <dgm:t>
        <a:bodyPr/>
        <a:lstStyle/>
        <a:p>
          <a:pPr rtl="0"/>
          <a:r>
            <a:rPr lang="en-US" sz="1400" b="1" smtClean="0">
              <a:latin typeface="+mj-lt"/>
            </a:rPr>
            <a:t>For most organizations this approach is the most cost effective</a:t>
          </a:r>
          <a:endParaRPr lang="en-US" sz="1400" b="1" dirty="0">
            <a:latin typeface="+mj-lt"/>
          </a:endParaRPr>
        </a:p>
      </dgm:t>
    </dgm:pt>
    <dgm:pt modelId="{30404887-6403-154D-83E0-FF08F50AAC1D}" type="parTrans" cxnId="{B48C736F-1907-3F43-8DD2-A55520E5DCCD}">
      <dgm:prSet/>
      <dgm:spPr/>
      <dgm:t>
        <a:bodyPr/>
        <a:lstStyle/>
        <a:p>
          <a:endParaRPr lang="en-US"/>
        </a:p>
      </dgm:t>
    </dgm:pt>
    <dgm:pt modelId="{3512249C-9D1F-5749-87F1-C640BC9CC16C}" type="sibTrans" cxnId="{B48C736F-1907-3F43-8DD2-A55520E5DCCD}">
      <dgm:prSet/>
      <dgm:spPr/>
      <dgm:t>
        <a:bodyPr/>
        <a:lstStyle/>
        <a:p>
          <a:endParaRPr lang="en-US"/>
        </a:p>
      </dgm:t>
    </dgm:pt>
    <dgm:pt modelId="{27D66A12-F6C1-844D-9104-BEF7A1CA2E4D}">
      <dgm:prSet custT="1"/>
      <dgm:spPr/>
      <dgm:t>
        <a:bodyPr/>
        <a:lstStyle/>
        <a:p>
          <a:pPr rtl="0"/>
          <a:r>
            <a:rPr lang="en-US" sz="1400" b="1" smtClean="0">
              <a:latin typeface="+mj-lt"/>
            </a:rPr>
            <a:t>Use is highly recommended</a:t>
          </a:r>
          <a:endParaRPr lang="en-US" sz="1400" b="1" dirty="0">
            <a:latin typeface="+mj-lt"/>
          </a:endParaRPr>
        </a:p>
      </dgm:t>
    </dgm:pt>
    <dgm:pt modelId="{8F09D042-EF02-3E49-BF24-088CF74B0713}" type="parTrans" cxnId="{CAF860FE-DDEE-EF44-B5F8-7FF1EA6DCCD2}">
      <dgm:prSet/>
      <dgm:spPr/>
      <dgm:t>
        <a:bodyPr/>
        <a:lstStyle/>
        <a:p>
          <a:endParaRPr lang="en-US"/>
        </a:p>
      </dgm:t>
    </dgm:pt>
    <dgm:pt modelId="{190297C0-AB4C-6841-BC41-944FFA1016FF}" type="sibTrans" cxnId="{CAF860FE-DDEE-EF44-B5F8-7FF1EA6DCCD2}">
      <dgm:prSet/>
      <dgm:spPr/>
      <dgm:t>
        <a:bodyPr/>
        <a:lstStyle/>
        <a:p>
          <a:endParaRPr lang="en-US"/>
        </a:p>
      </dgm:t>
    </dgm:pt>
    <dgm:pt modelId="{4B61CA78-D844-8849-8F29-088523624A17}" type="pres">
      <dgm:prSet presAssocID="{98B3694B-40AF-8C4B-BC8B-9D34722C7759}" presName="Name0" presStyleCnt="0">
        <dgm:presLayoutVars>
          <dgm:dir/>
        </dgm:presLayoutVars>
      </dgm:prSet>
      <dgm:spPr/>
    </dgm:pt>
    <dgm:pt modelId="{A772DE30-1B80-004A-8C92-181C6BDDFBBC}" type="pres">
      <dgm:prSet presAssocID="{6B98D044-3B19-2648-9D06-8B1645828230}" presName="picture_1" presStyleLbl="bgImgPlace1" presStyleIdx="0" presStyleCnt="1"/>
      <dgm:spPr/>
    </dgm:pt>
    <dgm:pt modelId="{0A2F31E1-CBB8-BE4C-B4C0-33CC22961B7B}" type="pres">
      <dgm:prSet presAssocID="{08DABF2F-E326-ED48-A15C-B0C7E702F845}" presName="text_1" presStyleLbl="node1" presStyleIdx="0" presStyleCnt="0" custLinFactNeighborX="-404" custLinFactNeighborY="-21135">
        <dgm:presLayoutVars>
          <dgm:bulletEnabled val="1"/>
        </dgm:presLayoutVars>
      </dgm:prSet>
      <dgm:spPr/>
    </dgm:pt>
    <dgm:pt modelId="{BB3124C9-8E52-B640-9419-8FB8EDDE5D8D}" type="pres">
      <dgm:prSet presAssocID="{98B3694B-40AF-8C4B-BC8B-9D34722C7759}" presName="linV" presStyleCnt="0"/>
      <dgm:spPr/>
    </dgm:pt>
    <dgm:pt modelId="{ED73C046-F29E-F549-9C7E-98BF6F0D05B2}" type="pres">
      <dgm:prSet presAssocID="{2C28BA0F-DBB8-B141-A3E0-4E3BCE360F79}" presName="pair" presStyleCnt="0"/>
      <dgm:spPr/>
    </dgm:pt>
    <dgm:pt modelId="{A844C797-7775-3E40-936D-F945CB130C7A}" type="pres">
      <dgm:prSet presAssocID="{2C28BA0F-DBB8-B141-A3E0-4E3BCE360F79}" presName="spaceH" presStyleLbl="node1" presStyleIdx="0" presStyleCnt="0"/>
      <dgm:spPr/>
    </dgm:pt>
    <dgm:pt modelId="{FA671FBA-6E41-0D47-976A-30AF05B04766}" type="pres">
      <dgm:prSet presAssocID="{2C28BA0F-DBB8-B141-A3E0-4E3BCE360F79}" presName="desPictures" presStyleLbl="alignImgPlace1" presStyleIdx="0" presStyleCnt="4"/>
      <dgm:spPr/>
    </dgm:pt>
    <dgm:pt modelId="{7B93168B-B518-9242-BBD6-64EC7007BD4A}" type="pres">
      <dgm:prSet presAssocID="{2C28BA0F-DBB8-B141-A3E0-4E3BCE360F79}" presName="desTextWrapper" presStyleCnt="0"/>
      <dgm:spPr/>
    </dgm:pt>
    <dgm:pt modelId="{57489140-8198-4A44-A5F3-4025CEE0EF06}" type="pres">
      <dgm:prSet presAssocID="{2C28BA0F-DBB8-B141-A3E0-4E3BCE360F79}" presName="desText" presStyleLbl="revTx" presStyleIdx="0" presStyleCnt="4">
        <dgm:presLayoutVars>
          <dgm:bulletEnabled val="1"/>
        </dgm:presLayoutVars>
      </dgm:prSet>
      <dgm:spPr/>
    </dgm:pt>
    <dgm:pt modelId="{912D6E97-BC5D-FA40-8091-119DA094381D}" type="pres">
      <dgm:prSet presAssocID="{E75F148F-C56B-2840-8886-5DD377633039}" presName="spaceV" presStyleCnt="0"/>
      <dgm:spPr/>
    </dgm:pt>
    <dgm:pt modelId="{70C034D4-76A7-0F43-B81F-B857B4C605E5}" type="pres">
      <dgm:prSet presAssocID="{D8D7113C-64E5-1646-A3DB-72111E16FC25}" presName="pair" presStyleCnt="0"/>
      <dgm:spPr/>
    </dgm:pt>
    <dgm:pt modelId="{51247EDB-15C3-5E46-8A74-2FC3C29B7D47}" type="pres">
      <dgm:prSet presAssocID="{D8D7113C-64E5-1646-A3DB-72111E16FC25}" presName="spaceH" presStyleLbl="node1" presStyleIdx="0" presStyleCnt="0"/>
      <dgm:spPr/>
    </dgm:pt>
    <dgm:pt modelId="{7AFED605-7954-3B45-A204-726317E8AD48}" type="pres">
      <dgm:prSet presAssocID="{D8D7113C-64E5-1646-A3DB-72111E16FC25}" presName="desPictures" presStyleLbl="alignImgPlace1" presStyleIdx="1" presStyleCnt="4"/>
      <dgm:spPr/>
    </dgm:pt>
    <dgm:pt modelId="{413D6AA7-AA25-FF4F-9337-B4D3E4C4A784}" type="pres">
      <dgm:prSet presAssocID="{D8D7113C-64E5-1646-A3DB-72111E16FC25}" presName="desTextWrapper" presStyleCnt="0"/>
      <dgm:spPr/>
    </dgm:pt>
    <dgm:pt modelId="{E0AB5D89-B649-F843-8701-025DD52C473E}" type="pres">
      <dgm:prSet presAssocID="{D8D7113C-64E5-1646-A3DB-72111E16FC25}" presName="desText" presStyleLbl="revTx" presStyleIdx="1" presStyleCnt="4">
        <dgm:presLayoutVars>
          <dgm:bulletEnabled val="1"/>
        </dgm:presLayoutVars>
      </dgm:prSet>
      <dgm:spPr/>
    </dgm:pt>
    <dgm:pt modelId="{A56D0AAE-F4DE-4341-BFC0-9A59D366F762}" type="pres">
      <dgm:prSet presAssocID="{13FE0CC7-6D1B-2643-8068-A03F2336889B}" presName="spaceV" presStyleCnt="0"/>
      <dgm:spPr/>
    </dgm:pt>
    <dgm:pt modelId="{C929DD06-622E-CC40-B753-489F26C65211}" type="pres">
      <dgm:prSet presAssocID="{E9BDD135-63D2-6E45-91EE-1A3FC41E3B2E}" presName="pair" presStyleCnt="0"/>
      <dgm:spPr/>
    </dgm:pt>
    <dgm:pt modelId="{8BBB5213-4D7C-794D-BC7E-ADA132D03722}" type="pres">
      <dgm:prSet presAssocID="{E9BDD135-63D2-6E45-91EE-1A3FC41E3B2E}" presName="spaceH" presStyleLbl="node1" presStyleIdx="0" presStyleCnt="0"/>
      <dgm:spPr/>
    </dgm:pt>
    <dgm:pt modelId="{C8A7FA00-965E-2843-82C7-FE1EA891682D}" type="pres">
      <dgm:prSet presAssocID="{E9BDD135-63D2-6E45-91EE-1A3FC41E3B2E}" presName="desPictures" presStyleLbl="alignImgPlace1" presStyleIdx="2" presStyleCnt="4"/>
      <dgm:spPr/>
    </dgm:pt>
    <dgm:pt modelId="{8692303D-4DEC-244C-87DC-4A528CBE2515}" type="pres">
      <dgm:prSet presAssocID="{E9BDD135-63D2-6E45-91EE-1A3FC41E3B2E}" presName="desTextWrapper" presStyleCnt="0"/>
      <dgm:spPr/>
    </dgm:pt>
    <dgm:pt modelId="{3CEED7A0-916F-ED43-8443-7B01EBBDB04F}" type="pres">
      <dgm:prSet presAssocID="{E9BDD135-63D2-6E45-91EE-1A3FC41E3B2E}" presName="desText" presStyleLbl="revTx" presStyleIdx="2" presStyleCnt="4">
        <dgm:presLayoutVars>
          <dgm:bulletEnabled val="1"/>
        </dgm:presLayoutVars>
      </dgm:prSet>
      <dgm:spPr/>
    </dgm:pt>
    <dgm:pt modelId="{D739C9A9-118E-0547-96D2-C2F0BC30852C}" type="pres">
      <dgm:prSet presAssocID="{3512249C-9D1F-5749-87F1-C640BC9CC16C}" presName="spaceV" presStyleCnt="0"/>
      <dgm:spPr/>
    </dgm:pt>
    <dgm:pt modelId="{7C2E55B2-AAF6-A744-A011-248C9523A2DF}" type="pres">
      <dgm:prSet presAssocID="{27D66A12-F6C1-844D-9104-BEF7A1CA2E4D}" presName="pair" presStyleCnt="0"/>
      <dgm:spPr/>
    </dgm:pt>
    <dgm:pt modelId="{C808E10A-5733-E249-999B-05B1926D764E}" type="pres">
      <dgm:prSet presAssocID="{27D66A12-F6C1-844D-9104-BEF7A1CA2E4D}" presName="spaceH" presStyleLbl="node1" presStyleIdx="0" presStyleCnt="0"/>
      <dgm:spPr/>
    </dgm:pt>
    <dgm:pt modelId="{762D3F2F-63C5-BA43-AAE0-A22D8A13E81B}" type="pres">
      <dgm:prSet presAssocID="{27D66A12-F6C1-844D-9104-BEF7A1CA2E4D}" presName="desPictures" presStyleLbl="alignImgPlace1" presStyleIdx="3" presStyleCnt="4"/>
      <dgm:spPr/>
    </dgm:pt>
    <dgm:pt modelId="{D2898AF7-7B13-5E48-8B56-36E99F92C737}" type="pres">
      <dgm:prSet presAssocID="{27D66A12-F6C1-844D-9104-BEF7A1CA2E4D}" presName="desTextWrapper" presStyleCnt="0"/>
      <dgm:spPr/>
    </dgm:pt>
    <dgm:pt modelId="{476F33C8-737D-7D4D-A4A0-FEB311AE5FD8}" type="pres">
      <dgm:prSet presAssocID="{27D66A12-F6C1-844D-9104-BEF7A1CA2E4D}" presName="desText" presStyleLbl="revTx" presStyleIdx="3" presStyleCnt="4">
        <dgm:presLayoutVars>
          <dgm:bulletEnabled val="1"/>
        </dgm:presLayoutVars>
      </dgm:prSet>
      <dgm:spPr/>
    </dgm:pt>
    <dgm:pt modelId="{9C335F28-7F25-AC4F-AE8E-8E950E2CD6C9}" type="pres">
      <dgm:prSet presAssocID="{98B3694B-40AF-8C4B-BC8B-9D34722C7759}" presName="maxNode" presStyleCnt="0"/>
      <dgm:spPr/>
    </dgm:pt>
    <dgm:pt modelId="{D438406C-812E-774D-9082-2EB6DFFBD73F}" type="pres">
      <dgm:prSet presAssocID="{98B3694B-40AF-8C4B-BC8B-9D34722C7759}" presName="Name33" presStyleCnt="0"/>
      <dgm:spPr/>
    </dgm:pt>
  </dgm:ptLst>
  <dgm:cxnLst>
    <dgm:cxn modelId="{EF6AF504-9358-1548-BF32-FDF921830E5F}" srcId="{08DABF2F-E326-ED48-A15C-B0C7E702F845}" destId="{2627AB65-16F3-0C4B-8592-8A948FACFD8B}" srcOrd="2" destOrd="0" parTransId="{9EC98D85-1858-5641-B4B1-71E17CB83404}" sibTransId="{13F54E80-4379-EA44-AE66-1CDCCAF9F7FE}"/>
    <dgm:cxn modelId="{DB905F4D-E47E-4544-AA26-4864875902B1}" srcId="{08DABF2F-E326-ED48-A15C-B0C7E702F845}" destId="{8A1860A2-5E13-694C-8147-D0287D50F9FE}" srcOrd="0" destOrd="0" parTransId="{0BA6D5B7-B36C-CD4D-861E-92F3A9BE4489}" sibTransId="{0F1E0D79-9808-0B4B-A4C7-C3B6963B30AD}"/>
    <dgm:cxn modelId="{0581EDC2-6CB0-6F46-B5F6-42F26B72B4BF}" type="presOf" srcId="{6AB1B82F-EC21-9F46-948C-5C83F5E3DC9B}" destId="{0A2F31E1-CBB8-BE4C-B4C0-33CC22961B7B}" srcOrd="0" destOrd="2" presId="urn:microsoft.com/office/officeart/2008/layout/AccentedPicture"/>
    <dgm:cxn modelId="{339B7587-83CA-1244-8B44-BBF6CEFC4FE8}" type="presOf" srcId="{2C28BA0F-DBB8-B141-A3E0-4E3BCE360F79}" destId="{57489140-8198-4A44-A5F3-4025CEE0EF06}" srcOrd="0" destOrd="0" presId="urn:microsoft.com/office/officeart/2008/layout/AccentedPicture"/>
    <dgm:cxn modelId="{73C9E7C0-46CB-924A-8FCD-B9CD29BDC2A8}" srcId="{98B3694B-40AF-8C4B-BC8B-9D34722C7759}" destId="{08DABF2F-E326-ED48-A15C-B0C7E702F845}" srcOrd="0" destOrd="0" parTransId="{2B995DCC-BA3F-AC4F-AA04-EE642C0B68C8}" sibTransId="{6B98D044-3B19-2648-9D06-8B1645828230}"/>
    <dgm:cxn modelId="{7DBBBF93-341A-1645-9533-801E34020270}" srcId="{98B3694B-40AF-8C4B-BC8B-9D34722C7759}" destId="{2C28BA0F-DBB8-B141-A3E0-4E3BCE360F79}" srcOrd="1" destOrd="0" parTransId="{5FE6DF84-9287-824A-A37B-220D886665BC}" sibTransId="{E75F148F-C56B-2840-8886-5DD377633039}"/>
    <dgm:cxn modelId="{9CC2847E-E47C-094D-B1B0-0A4A6BBE616B}" type="presOf" srcId="{E9BDD135-63D2-6E45-91EE-1A3FC41E3B2E}" destId="{3CEED7A0-916F-ED43-8443-7B01EBBDB04F}" srcOrd="0" destOrd="0" presId="urn:microsoft.com/office/officeart/2008/layout/AccentedPicture"/>
    <dgm:cxn modelId="{15378225-6396-3A4F-ACF7-24A2C7AAF2DB}" srcId="{98B3694B-40AF-8C4B-BC8B-9D34722C7759}" destId="{D8D7113C-64E5-1646-A3DB-72111E16FC25}" srcOrd="2" destOrd="0" parTransId="{D0B2A3FC-1536-B641-B9F5-F1B8C58BD1D6}" sibTransId="{13FE0CC7-6D1B-2643-8068-A03F2336889B}"/>
    <dgm:cxn modelId="{904DFAE5-E602-1243-8DC8-256B2DE9E28D}" type="presOf" srcId="{98B3694B-40AF-8C4B-BC8B-9D34722C7759}" destId="{4B61CA78-D844-8849-8F29-088523624A17}" srcOrd="0" destOrd="0" presId="urn:microsoft.com/office/officeart/2008/layout/AccentedPicture"/>
    <dgm:cxn modelId="{CE1C7000-3A03-D84D-A2EF-F2ACD6C57655}" type="presOf" srcId="{6B98D044-3B19-2648-9D06-8B1645828230}" destId="{A772DE30-1B80-004A-8C92-181C6BDDFBBC}" srcOrd="0" destOrd="0" presId="urn:microsoft.com/office/officeart/2008/layout/AccentedPicture"/>
    <dgm:cxn modelId="{1D27B54A-CE1F-9E45-BCE0-0D58AC78EE94}" type="presOf" srcId="{8A1860A2-5E13-694C-8147-D0287D50F9FE}" destId="{0A2F31E1-CBB8-BE4C-B4C0-33CC22961B7B}" srcOrd="0" destOrd="1" presId="urn:microsoft.com/office/officeart/2008/layout/AccentedPicture"/>
    <dgm:cxn modelId="{CB63A6BE-83EF-294D-AB6C-886993AFE81C}" type="presOf" srcId="{2627AB65-16F3-0C4B-8592-8A948FACFD8B}" destId="{0A2F31E1-CBB8-BE4C-B4C0-33CC22961B7B}" srcOrd="0" destOrd="3" presId="urn:microsoft.com/office/officeart/2008/layout/AccentedPicture"/>
    <dgm:cxn modelId="{CAF860FE-DDEE-EF44-B5F8-7FF1EA6DCCD2}" srcId="{98B3694B-40AF-8C4B-BC8B-9D34722C7759}" destId="{27D66A12-F6C1-844D-9104-BEF7A1CA2E4D}" srcOrd="4" destOrd="0" parTransId="{8F09D042-EF02-3E49-BF24-088CF74B0713}" sibTransId="{190297C0-AB4C-6841-BC41-944FFA1016FF}"/>
    <dgm:cxn modelId="{557B59BE-36F9-264F-ADB5-D4B86080063D}" type="presOf" srcId="{27D66A12-F6C1-844D-9104-BEF7A1CA2E4D}" destId="{476F33C8-737D-7D4D-A4A0-FEB311AE5FD8}" srcOrd="0" destOrd="0" presId="urn:microsoft.com/office/officeart/2008/layout/AccentedPicture"/>
    <dgm:cxn modelId="{89851A5A-0934-4A4D-8954-B2BED7D416E0}" type="presOf" srcId="{D8D7113C-64E5-1646-A3DB-72111E16FC25}" destId="{E0AB5D89-B649-F843-8701-025DD52C473E}" srcOrd="0" destOrd="0" presId="urn:microsoft.com/office/officeart/2008/layout/AccentedPicture"/>
    <dgm:cxn modelId="{B48C736F-1907-3F43-8DD2-A55520E5DCCD}" srcId="{98B3694B-40AF-8C4B-BC8B-9D34722C7759}" destId="{E9BDD135-63D2-6E45-91EE-1A3FC41E3B2E}" srcOrd="3" destOrd="0" parTransId="{30404887-6403-154D-83E0-FF08F50AAC1D}" sibTransId="{3512249C-9D1F-5749-87F1-C640BC9CC16C}"/>
    <dgm:cxn modelId="{7D22F09E-A66F-C740-95E6-6B6FD69F4BFF}" srcId="{08DABF2F-E326-ED48-A15C-B0C7E702F845}" destId="{6AB1B82F-EC21-9F46-948C-5C83F5E3DC9B}" srcOrd="1" destOrd="0" parTransId="{F4F98E69-1A5D-6141-B1F1-08600C6C014D}" sibTransId="{881E6D6F-FB29-044E-8762-C7CD8F726FBC}"/>
    <dgm:cxn modelId="{F655BD38-6145-5E47-B10A-BCE2FC6C13D1}" type="presOf" srcId="{08DABF2F-E326-ED48-A15C-B0C7E702F845}" destId="{0A2F31E1-CBB8-BE4C-B4C0-33CC22961B7B}" srcOrd="0" destOrd="0" presId="urn:microsoft.com/office/officeart/2008/layout/AccentedPicture"/>
    <dgm:cxn modelId="{94C30D62-0F37-4042-815B-40DB09ACAC63}" type="presParOf" srcId="{4B61CA78-D844-8849-8F29-088523624A17}" destId="{A772DE30-1B80-004A-8C92-181C6BDDFBBC}" srcOrd="0" destOrd="0" presId="urn:microsoft.com/office/officeart/2008/layout/AccentedPicture"/>
    <dgm:cxn modelId="{5F10E79A-DC90-434A-A870-3C3B55B3F2E4}" type="presParOf" srcId="{4B61CA78-D844-8849-8F29-088523624A17}" destId="{0A2F31E1-CBB8-BE4C-B4C0-33CC22961B7B}" srcOrd="1" destOrd="0" presId="urn:microsoft.com/office/officeart/2008/layout/AccentedPicture"/>
    <dgm:cxn modelId="{075BE93F-B9FD-1044-B038-6AC4611C5346}" type="presParOf" srcId="{4B61CA78-D844-8849-8F29-088523624A17}" destId="{BB3124C9-8E52-B640-9419-8FB8EDDE5D8D}" srcOrd="2" destOrd="0" presId="urn:microsoft.com/office/officeart/2008/layout/AccentedPicture"/>
    <dgm:cxn modelId="{B179059C-4BDD-D840-B7F2-8268CFB0388B}" type="presParOf" srcId="{BB3124C9-8E52-B640-9419-8FB8EDDE5D8D}" destId="{ED73C046-F29E-F549-9C7E-98BF6F0D05B2}" srcOrd="0" destOrd="0" presId="urn:microsoft.com/office/officeart/2008/layout/AccentedPicture"/>
    <dgm:cxn modelId="{B2902DE1-0E0C-614F-BA2C-7B0031C29320}" type="presParOf" srcId="{ED73C046-F29E-F549-9C7E-98BF6F0D05B2}" destId="{A844C797-7775-3E40-936D-F945CB130C7A}" srcOrd="0" destOrd="0" presId="urn:microsoft.com/office/officeart/2008/layout/AccentedPicture"/>
    <dgm:cxn modelId="{1C681644-A269-474D-852D-F5895D2E9A1B}" type="presParOf" srcId="{ED73C046-F29E-F549-9C7E-98BF6F0D05B2}" destId="{FA671FBA-6E41-0D47-976A-30AF05B04766}" srcOrd="1" destOrd="0" presId="urn:microsoft.com/office/officeart/2008/layout/AccentedPicture"/>
    <dgm:cxn modelId="{6823456E-BC55-A041-93BE-5E739B464B43}" type="presParOf" srcId="{ED73C046-F29E-F549-9C7E-98BF6F0D05B2}" destId="{7B93168B-B518-9242-BBD6-64EC7007BD4A}" srcOrd="2" destOrd="0" presId="urn:microsoft.com/office/officeart/2008/layout/AccentedPicture"/>
    <dgm:cxn modelId="{C1FB307A-802E-3E44-970A-0999626C546E}" type="presParOf" srcId="{7B93168B-B518-9242-BBD6-64EC7007BD4A}" destId="{57489140-8198-4A44-A5F3-4025CEE0EF06}" srcOrd="0" destOrd="0" presId="urn:microsoft.com/office/officeart/2008/layout/AccentedPicture"/>
    <dgm:cxn modelId="{47152B1E-ADFC-1B41-B6AD-2D0487F6AC1C}" type="presParOf" srcId="{BB3124C9-8E52-B640-9419-8FB8EDDE5D8D}" destId="{912D6E97-BC5D-FA40-8091-119DA094381D}" srcOrd="1" destOrd="0" presId="urn:microsoft.com/office/officeart/2008/layout/AccentedPicture"/>
    <dgm:cxn modelId="{3FE565C3-B6A8-F14D-9D02-8D8BC3BC0072}" type="presParOf" srcId="{BB3124C9-8E52-B640-9419-8FB8EDDE5D8D}" destId="{70C034D4-76A7-0F43-B81F-B857B4C605E5}" srcOrd="2" destOrd="0" presId="urn:microsoft.com/office/officeart/2008/layout/AccentedPicture"/>
    <dgm:cxn modelId="{54A9477C-A8B0-AE4D-9FD8-553B4DFFF5AE}" type="presParOf" srcId="{70C034D4-76A7-0F43-B81F-B857B4C605E5}" destId="{51247EDB-15C3-5E46-8A74-2FC3C29B7D47}" srcOrd="0" destOrd="0" presId="urn:microsoft.com/office/officeart/2008/layout/AccentedPicture"/>
    <dgm:cxn modelId="{A0271873-D69F-4940-B777-C50D1AB7E56C}" type="presParOf" srcId="{70C034D4-76A7-0F43-B81F-B857B4C605E5}" destId="{7AFED605-7954-3B45-A204-726317E8AD48}" srcOrd="1" destOrd="0" presId="urn:microsoft.com/office/officeart/2008/layout/AccentedPicture"/>
    <dgm:cxn modelId="{025857AF-F879-0F4C-9389-367B0F7D2471}" type="presParOf" srcId="{70C034D4-76A7-0F43-B81F-B857B4C605E5}" destId="{413D6AA7-AA25-FF4F-9337-B4D3E4C4A784}" srcOrd="2" destOrd="0" presId="urn:microsoft.com/office/officeart/2008/layout/AccentedPicture"/>
    <dgm:cxn modelId="{619DDBEB-4030-ED44-86A0-4048DF71A524}" type="presParOf" srcId="{413D6AA7-AA25-FF4F-9337-B4D3E4C4A784}" destId="{E0AB5D89-B649-F843-8701-025DD52C473E}" srcOrd="0" destOrd="0" presId="urn:microsoft.com/office/officeart/2008/layout/AccentedPicture"/>
    <dgm:cxn modelId="{D716B82A-7EF2-9641-B251-234D0C787850}" type="presParOf" srcId="{BB3124C9-8E52-B640-9419-8FB8EDDE5D8D}" destId="{A56D0AAE-F4DE-4341-BFC0-9A59D366F762}" srcOrd="3" destOrd="0" presId="urn:microsoft.com/office/officeart/2008/layout/AccentedPicture"/>
    <dgm:cxn modelId="{968DCCF5-AA44-BA4D-9692-F655AC55DD53}" type="presParOf" srcId="{BB3124C9-8E52-B640-9419-8FB8EDDE5D8D}" destId="{C929DD06-622E-CC40-B753-489F26C65211}" srcOrd="4" destOrd="0" presId="urn:microsoft.com/office/officeart/2008/layout/AccentedPicture"/>
    <dgm:cxn modelId="{C76A8567-0868-7941-8C18-9DD5A36BF239}" type="presParOf" srcId="{C929DD06-622E-CC40-B753-489F26C65211}" destId="{8BBB5213-4D7C-794D-BC7E-ADA132D03722}" srcOrd="0" destOrd="0" presId="urn:microsoft.com/office/officeart/2008/layout/AccentedPicture"/>
    <dgm:cxn modelId="{943FEFCC-C961-BE41-80A1-9C5383D6A7DB}" type="presParOf" srcId="{C929DD06-622E-CC40-B753-489F26C65211}" destId="{C8A7FA00-965E-2843-82C7-FE1EA891682D}" srcOrd="1" destOrd="0" presId="urn:microsoft.com/office/officeart/2008/layout/AccentedPicture"/>
    <dgm:cxn modelId="{72D3A542-5350-9E45-A1F8-524A6F163D30}" type="presParOf" srcId="{C929DD06-622E-CC40-B753-489F26C65211}" destId="{8692303D-4DEC-244C-87DC-4A528CBE2515}" srcOrd="2" destOrd="0" presId="urn:microsoft.com/office/officeart/2008/layout/AccentedPicture"/>
    <dgm:cxn modelId="{6730E257-A2A1-774A-9155-EE7EC5C205BB}" type="presParOf" srcId="{8692303D-4DEC-244C-87DC-4A528CBE2515}" destId="{3CEED7A0-916F-ED43-8443-7B01EBBDB04F}" srcOrd="0" destOrd="0" presId="urn:microsoft.com/office/officeart/2008/layout/AccentedPicture"/>
    <dgm:cxn modelId="{D5A23D5F-1E24-8149-B99E-0D8B57ED1C3A}" type="presParOf" srcId="{BB3124C9-8E52-B640-9419-8FB8EDDE5D8D}" destId="{D739C9A9-118E-0547-96D2-C2F0BC30852C}" srcOrd="5" destOrd="0" presId="urn:microsoft.com/office/officeart/2008/layout/AccentedPicture"/>
    <dgm:cxn modelId="{75F98D42-F811-2E47-8FF5-0F31932A5EEA}" type="presParOf" srcId="{BB3124C9-8E52-B640-9419-8FB8EDDE5D8D}" destId="{7C2E55B2-AAF6-A744-A011-248C9523A2DF}" srcOrd="6" destOrd="0" presId="urn:microsoft.com/office/officeart/2008/layout/AccentedPicture"/>
    <dgm:cxn modelId="{0F1283BF-8EBF-5142-A1C7-D815CF13BC7B}" type="presParOf" srcId="{7C2E55B2-AAF6-A744-A011-248C9523A2DF}" destId="{C808E10A-5733-E249-999B-05B1926D764E}" srcOrd="0" destOrd="0" presId="urn:microsoft.com/office/officeart/2008/layout/AccentedPicture"/>
    <dgm:cxn modelId="{A7815DB6-D8A6-7F44-A87C-648ABBEA1049}" type="presParOf" srcId="{7C2E55B2-AAF6-A744-A011-248C9523A2DF}" destId="{762D3F2F-63C5-BA43-AAE0-A22D8A13E81B}" srcOrd="1" destOrd="0" presId="urn:microsoft.com/office/officeart/2008/layout/AccentedPicture"/>
    <dgm:cxn modelId="{1E2C3BAB-32CF-664F-B03F-5CD6E4DEEA0E}" type="presParOf" srcId="{7C2E55B2-AAF6-A744-A011-248C9523A2DF}" destId="{D2898AF7-7B13-5E48-8B56-36E99F92C737}" srcOrd="2" destOrd="0" presId="urn:microsoft.com/office/officeart/2008/layout/AccentedPicture"/>
    <dgm:cxn modelId="{5667EC39-11D9-C448-A03D-6F9AE7F39845}" type="presParOf" srcId="{D2898AF7-7B13-5E48-8B56-36E99F92C737}" destId="{476F33C8-737D-7D4D-A4A0-FEB311AE5FD8}" srcOrd="0" destOrd="0" presId="urn:microsoft.com/office/officeart/2008/layout/AccentedPicture"/>
    <dgm:cxn modelId="{5A1E3AAB-CEA0-AB44-896D-A79C7FC662A8}" type="presParOf" srcId="{4B61CA78-D844-8849-8F29-088523624A17}" destId="{9C335F28-7F25-AC4F-AE8E-8E950E2CD6C9}" srcOrd="3" destOrd="0" presId="urn:microsoft.com/office/officeart/2008/layout/AccentedPicture"/>
    <dgm:cxn modelId="{59D9FB75-886D-614A-B16A-1102253071AE}" type="presParOf" srcId="{9C335F28-7F25-AC4F-AE8E-8E950E2CD6C9}" destId="{D438406C-812E-774D-9082-2EB6DFFBD73F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C7E9402-0446-BC4D-A14B-B9AD33CD8B99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729E27-9D3B-6E46-AD60-D15B385883DC}">
      <dgm:prSet/>
      <dgm:spPr/>
      <dgm:t>
        <a:bodyPr/>
        <a:lstStyle/>
        <a:p>
          <a:pPr rtl="0"/>
          <a:r>
            <a:rPr lang="en-US" b="1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Provides </a:t>
          </a:r>
          <a:r>
            <a:rPr lang="en-US" b="1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the most accurate evaluation of an organization's IT system’s security risks</a:t>
          </a:r>
          <a:endParaRPr lang="en-US" dirty="0">
            <a:solidFill>
              <a:schemeClr val="accent6">
                <a:lumMod val="20000"/>
                <a:lumOff val="80000"/>
              </a:schemeClr>
            </a:solidFill>
          </a:endParaRPr>
        </a:p>
      </dgm:t>
    </dgm:pt>
    <dgm:pt modelId="{19F2977E-58E0-1647-9186-9B5C80553FD0}" type="parTrans" cxnId="{FD659F98-3DBC-C242-9ADD-A0901CDD936D}">
      <dgm:prSet/>
      <dgm:spPr/>
      <dgm:t>
        <a:bodyPr/>
        <a:lstStyle/>
        <a:p>
          <a:endParaRPr lang="en-US"/>
        </a:p>
      </dgm:t>
    </dgm:pt>
    <dgm:pt modelId="{ABFF905E-7061-5042-B863-B01729F9BF02}" type="sibTrans" cxnId="{FD659F98-3DBC-C242-9ADD-A0901CDD936D}">
      <dgm:prSet/>
      <dgm:spPr/>
      <dgm:t>
        <a:bodyPr/>
        <a:lstStyle/>
        <a:p>
          <a:endParaRPr lang="en-US"/>
        </a:p>
      </dgm:t>
    </dgm:pt>
    <dgm:pt modelId="{57F6A6C4-1152-0D44-AFD7-392E2047E2DA}">
      <dgm:prSet/>
      <dgm:spPr/>
      <dgm:t>
        <a:bodyPr/>
        <a:lstStyle/>
        <a:p>
          <a:pPr rtl="0"/>
          <a:r>
            <a:rPr lang="en-US" b="1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Highest </a:t>
          </a:r>
          <a:r>
            <a:rPr lang="en-US" b="1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cost</a:t>
          </a:r>
          <a:endParaRPr lang="en-US" dirty="0">
            <a:solidFill>
              <a:schemeClr val="accent6">
                <a:lumMod val="20000"/>
                <a:lumOff val="80000"/>
              </a:schemeClr>
            </a:solidFill>
          </a:endParaRPr>
        </a:p>
      </dgm:t>
    </dgm:pt>
    <dgm:pt modelId="{246C490F-21A3-B647-9642-9038E1012808}" type="parTrans" cxnId="{607CA7B4-1327-F346-AA96-E4CDBCEAF43B}">
      <dgm:prSet/>
      <dgm:spPr/>
      <dgm:t>
        <a:bodyPr/>
        <a:lstStyle/>
        <a:p>
          <a:endParaRPr lang="en-US"/>
        </a:p>
      </dgm:t>
    </dgm:pt>
    <dgm:pt modelId="{7A2295EA-1F5C-6946-9478-3774BEDAA72E}" type="sibTrans" cxnId="{607CA7B4-1327-F346-AA96-E4CDBCEAF43B}">
      <dgm:prSet/>
      <dgm:spPr/>
      <dgm:t>
        <a:bodyPr/>
        <a:lstStyle/>
        <a:p>
          <a:endParaRPr lang="en-US"/>
        </a:p>
      </dgm:t>
    </dgm:pt>
    <dgm:pt modelId="{06174CFE-073F-504E-8378-EFAF6E7171AD}">
      <dgm:prSet/>
      <dgm:spPr/>
      <dgm:t>
        <a:bodyPr/>
        <a:lstStyle/>
        <a:p>
          <a:pPr rtl="0"/>
          <a:r>
            <a:rPr lang="en-US" b="1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Initially </a:t>
          </a:r>
          <a:r>
            <a:rPr lang="en-US" b="1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focused on addressing defense security concerns</a:t>
          </a:r>
          <a:endParaRPr lang="en-US" dirty="0">
            <a:solidFill>
              <a:schemeClr val="accent6">
                <a:lumMod val="20000"/>
                <a:lumOff val="80000"/>
              </a:schemeClr>
            </a:solidFill>
          </a:endParaRPr>
        </a:p>
      </dgm:t>
    </dgm:pt>
    <dgm:pt modelId="{018F4850-1C91-784D-90CE-5B569BDA63B8}" type="parTrans" cxnId="{89CE9C4F-A0D8-A448-8C70-7E80BC1CA88C}">
      <dgm:prSet/>
      <dgm:spPr/>
      <dgm:t>
        <a:bodyPr/>
        <a:lstStyle/>
        <a:p>
          <a:endParaRPr lang="en-US"/>
        </a:p>
      </dgm:t>
    </dgm:pt>
    <dgm:pt modelId="{717A9F4F-3794-2E4A-AE51-ADFEE4F59C5F}" type="sibTrans" cxnId="{89CE9C4F-A0D8-A448-8C70-7E80BC1CA88C}">
      <dgm:prSet/>
      <dgm:spPr/>
      <dgm:t>
        <a:bodyPr/>
        <a:lstStyle/>
        <a:p>
          <a:endParaRPr lang="en-US"/>
        </a:p>
      </dgm:t>
    </dgm:pt>
    <dgm:pt modelId="{469FAC4E-0108-DC45-845C-D5724FE1E7D0}">
      <dgm:prSet/>
      <dgm:spPr/>
      <dgm:t>
        <a:bodyPr/>
        <a:lstStyle/>
        <a:p>
          <a:pPr rtl="0"/>
          <a:r>
            <a:rPr lang="en-US" b="1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Often </a:t>
          </a:r>
          <a:r>
            <a:rPr lang="en-US" b="1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mandated by government organizations and associated businesses</a:t>
          </a:r>
          <a:endParaRPr lang="en-US" b="1" dirty="0">
            <a:solidFill>
              <a:schemeClr val="accent6">
                <a:lumMod val="20000"/>
                <a:lumOff val="80000"/>
              </a:schemeClr>
            </a:solidFill>
          </a:endParaRPr>
        </a:p>
      </dgm:t>
    </dgm:pt>
    <dgm:pt modelId="{E8235DE6-15DD-2C45-9E7D-F687EF73CD0A}" type="parTrans" cxnId="{1628DF23-5B1C-AA49-8C0B-76EFCB67442F}">
      <dgm:prSet/>
      <dgm:spPr/>
      <dgm:t>
        <a:bodyPr/>
        <a:lstStyle/>
        <a:p>
          <a:endParaRPr lang="en-US"/>
        </a:p>
      </dgm:t>
    </dgm:pt>
    <dgm:pt modelId="{13EBA5FA-C04C-B34E-A310-4FFCD6718EBE}" type="sibTrans" cxnId="{1628DF23-5B1C-AA49-8C0B-76EFCB67442F}">
      <dgm:prSet/>
      <dgm:spPr/>
      <dgm:t>
        <a:bodyPr/>
        <a:lstStyle/>
        <a:p>
          <a:endParaRPr lang="en-US"/>
        </a:p>
      </dgm:t>
    </dgm:pt>
    <dgm:pt modelId="{679D6EA4-9F73-5C46-81E0-D3BB6F860423}" type="pres">
      <dgm:prSet presAssocID="{AC7E9402-0446-BC4D-A14B-B9AD33CD8B99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BB58CD-DD9E-464A-930A-1985F6DD8EC7}" type="pres">
      <dgm:prSet presAssocID="{AC7E9402-0446-BC4D-A14B-B9AD33CD8B99}" presName="dummyMaxCanvas" presStyleCnt="0">
        <dgm:presLayoutVars/>
      </dgm:prSet>
      <dgm:spPr/>
    </dgm:pt>
    <dgm:pt modelId="{34539C1B-D207-6D41-9E63-B1D3A25BCE5B}" type="pres">
      <dgm:prSet presAssocID="{AC7E9402-0446-BC4D-A14B-B9AD33CD8B99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A3998D-6FE7-E24C-8B4A-A96ACBF9E37C}" type="pres">
      <dgm:prSet presAssocID="{AC7E9402-0446-BC4D-A14B-B9AD33CD8B99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33949F-13F7-0F47-A426-A50EA9949A16}" type="pres">
      <dgm:prSet presAssocID="{AC7E9402-0446-BC4D-A14B-B9AD33CD8B99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D0590C-947A-C448-91A7-379866A4B7AE}" type="pres">
      <dgm:prSet presAssocID="{AC7E9402-0446-BC4D-A14B-B9AD33CD8B99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D4D033-1A1A-5443-9A5D-FD849767E8AB}" type="pres">
      <dgm:prSet presAssocID="{AC7E9402-0446-BC4D-A14B-B9AD33CD8B99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79505C-7920-834B-868D-EF863817A317}" type="pres">
      <dgm:prSet presAssocID="{AC7E9402-0446-BC4D-A14B-B9AD33CD8B99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48CDD8-1994-4B42-B858-DD43A4D8BB99}" type="pres">
      <dgm:prSet presAssocID="{AC7E9402-0446-BC4D-A14B-B9AD33CD8B99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229B20-E61B-DC42-850D-51BF8D848669}" type="pres">
      <dgm:prSet presAssocID="{AC7E9402-0446-BC4D-A14B-B9AD33CD8B99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D33487-A03D-014F-B8D3-676B5024C5EA}" type="pres">
      <dgm:prSet presAssocID="{AC7E9402-0446-BC4D-A14B-B9AD33CD8B99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328022-A1EC-5346-94FB-962FAD3BAAA7}" type="pres">
      <dgm:prSet presAssocID="{AC7E9402-0446-BC4D-A14B-B9AD33CD8B99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D24215-5470-5A4F-8238-47338A863178}" type="pres">
      <dgm:prSet presAssocID="{AC7E9402-0446-BC4D-A14B-B9AD33CD8B99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6BC38E-6D50-CB49-8FC8-F5A09326B000}" type="presOf" srcId="{06174CFE-073F-504E-8378-EFAF6E7171AD}" destId="{56328022-A1EC-5346-94FB-962FAD3BAAA7}" srcOrd="1" destOrd="0" presId="urn:microsoft.com/office/officeart/2005/8/layout/vProcess5"/>
    <dgm:cxn modelId="{607CA7B4-1327-F346-AA96-E4CDBCEAF43B}" srcId="{AC7E9402-0446-BC4D-A14B-B9AD33CD8B99}" destId="{57F6A6C4-1152-0D44-AFD7-392E2047E2DA}" srcOrd="1" destOrd="0" parTransId="{246C490F-21A3-B647-9642-9038E1012808}" sibTransId="{7A2295EA-1F5C-6946-9478-3774BEDAA72E}"/>
    <dgm:cxn modelId="{A1BB4346-C7D7-F74F-B280-EC2DF6F213AE}" type="presOf" srcId="{57F6A6C4-1152-0D44-AFD7-392E2047E2DA}" destId="{75D33487-A03D-014F-B8D3-676B5024C5EA}" srcOrd="1" destOrd="0" presId="urn:microsoft.com/office/officeart/2005/8/layout/vProcess5"/>
    <dgm:cxn modelId="{5A7095AF-EDAD-2743-B293-13E05D6E8950}" type="presOf" srcId="{AC7E9402-0446-BC4D-A14B-B9AD33CD8B99}" destId="{679D6EA4-9F73-5C46-81E0-D3BB6F860423}" srcOrd="0" destOrd="0" presId="urn:microsoft.com/office/officeart/2005/8/layout/vProcess5"/>
    <dgm:cxn modelId="{F2F7DC2A-3EE9-F94F-9419-609DA999F095}" type="presOf" srcId="{ABFF905E-7061-5042-B863-B01729F9BF02}" destId="{8CD4D033-1A1A-5443-9A5D-FD849767E8AB}" srcOrd="0" destOrd="0" presId="urn:microsoft.com/office/officeart/2005/8/layout/vProcess5"/>
    <dgm:cxn modelId="{FD659F98-3DBC-C242-9ADD-A0901CDD936D}" srcId="{AC7E9402-0446-BC4D-A14B-B9AD33CD8B99}" destId="{23729E27-9D3B-6E46-AD60-D15B385883DC}" srcOrd="0" destOrd="0" parTransId="{19F2977E-58E0-1647-9186-9B5C80553FD0}" sibTransId="{ABFF905E-7061-5042-B863-B01729F9BF02}"/>
    <dgm:cxn modelId="{1628DF23-5B1C-AA49-8C0B-76EFCB67442F}" srcId="{AC7E9402-0446-BC4D-A14B-B9AD33CD8B99}" destId="{469FAC4E-0108-DC45-845C-D5724FE1E7D0}" srcOrd="3" destOrd="0" parTransId="{E8235DE6-15DD-2C45-9E7D-F687EF73CD0A}" sibTransId="{13EBA5FA-C04C-B34E-A310-4FFCD6718EBE}"/>
    <dgm:cxn modelId="{ACF127BB-E5D7-9349-863C-9614AADEA5A6}" type="presOf" srcId="{717A9F4F-3794-2E4A-AE51-ADFEE4F59C5F}" destId="{8348CDD8-1994-4B42-B858-DD43A4D8BB99}" srcOrd="0" destOrd="0" presId="urn:microsoft.com/office/officeart/2005/8/layout/vProcess5"/>
    <dgm:cxn modelId="{89CE9C4F-A0D8-A448-8C70-7E80BC1CA88C}" srcId="{AC7E9402-0446-BC4D-A14B-B9AD33CD8B99}" destId="{06174CFE-073F-504E-8378-EFAF6E7171AD}" srcOrd="2" destOrd="0" parTransId="{018F4850-1C91-784D-90CE-5B569BDA63B8}" sibTransId="{717A9F4F-3794-2E4A-AE51-ADFEE4F59C5F}"/>
    <dgm:cxn modelId="{19C09C4A-0A57-174A-8541-94CEDBB895E5}" type="presOf" srcId="{23729E27-9D3B-6E46-AD60-D15B385883DC}" destId="{34539C1B-D207-6D41-9E63-B1D3A25BCE5B}" srcOrd="0" destOrd="0" presId="urn:microsoft.com/office/officeart/2005/8/layout/vProcess5"/>
    <dgm:cxn modelId="{8122020C-7B2C-3248-8C04-88B092AA1ED5}" type="presOf" srcId="{06174CFE-073F-504E-8378-EFAF6E7171AD}" destId="{CB33949F-13F7-0F47-A426-A50EA9949A16}" srcOrd="0" destOrd="0" presId="urn:microsoft.com/office/officeart/2005/8/layout/vProcess5"/>
    <dgm:cxn modelId="{23A28EBF-8D1B-E34B-A18B-FD9F84ED5FCC}" type="presOf" srcId="{7A2295EA-1F5C-6946-9478-3774BEDAA72E}" destId="{8A79505C-7920-834B-868D-EF863817A317}" srcOrd="0" destOrd="0" presId="urn:microsoft.com/office/officeart/2005/8/layout/vProcess5"/>
    <dgm:cxn modelId="{7DC7EB95-F9CA-9A41-9C8A-72CC499D210A}" type="presOf" srcId="{469FAC4E-0108-DC45-845C-D5724FE1E7D0}" destId="{79D24215-5470-5A4F-8238-47338A863178}" srcOrd="1" destOrd="0" presId="urn:microsoft.com/office/officeart/2005/8/layout/vProcess5"/>
    <dgm:cxn modelId="{07E465FC-06E7-C94E-B9CF-AFC544C558EA}" type="presOf" srcId="{23729E27-9D3B-6E46-AD60-D15B385883DC}" destId="{A0229B20-E61B-DC42-850D-51BF8D848669}" srcOrd="1" destOrd="0" presId="urn:microsoft.com/office/officeart/2005/8/layout/vProcess5"/>
    <dgm:cxn modelId="{EE95D177-8358-5246-84DA-0233B1B7E6B0}" type="presOf" srcId="{57F6A6C4-1152-0D44-AFD7-392E2047E2DA}" destId="{63A3998D-6FE7-E24C-8B4A-A96ACBF9E37C}" srcOrd="0" destOrd="0" presId="urn:microsoft.com/office/officeart/2005/8/layout/vProcess5"/>
    <dgm:cxn modelId="{ABC7B4B8-3B37-3C45-9D27-BEEC6F41DAA9}" type="presOf" srcId="{469FAC4E-0108-DC45-845C-D5724FE1E7D0}" destId="{FED0590C-947A-C448-91A7-379866A4B7AE}" srcOrd="0" destOrd="0" presId="urn:microsoft.com/office/officeart/2005/8/layout/vProcess5"/>
    <dgm:cxn modelId="{54639D5C-5B82-7B44-9C83-50C60CEFA9C6}" type="presParOf" srcId="{679D6EA4-9F73-5C46-81E0-D3BB6F860423}" destId="{56BB58CD-DD9E-464A-930A-1985F6DD8EC7}" srcOrd="0" destOrd="0" presId="urn:microsoft.com/office/officeart/2005/8/layout/vProcess5"/>
    <dgm:cxn modelId="{65FB9E7B-CF0B-A64C-A07D-4F6F9085D973}" type="presParOf" srcId="{679D6EA4-9F73-5C46-81E0-D3BB6F860423}" destId="{34539C1B-D207-6D41-9E63-B1D3A25BCE5B}" srcOrd="1" destOrd="0" presId="urn:microsoft.com/office/officeart/2005/8/layout/vProcess5"/>
    <dgm:cxn modelId="{D74A9FDB-1F3F-BD44-94E6-3D77A30C9283}" type="presParOf" srcId="{679D6EA4-9F73-5C46-81E0-D3BB6F860423}" destId="{63A3998D-6FE7-E24C-8B4A-A96ACBF9E37C}" srcOrd="2" destOrd="0" presId="urn:microsoft.com/office/officeart/2005/8/layout/vProcess5"/>
    <dgm:cxn modelId="{41F259FC-7485-3242-BD31-8CB6308039A4}" type="presParOf" srcId="{679D6EA4-9F73-5C46-81E0-D3BB6F860423}" destId="{CB33949F-13F7-0F47-A426-A50EA9949A16}" srcOrd="3" destOrd="0" presId="urn:microsoft.com/office/officeart/2005/8/layout/vProcess5"/>
    <dgm:cxn modelId="{A68E9719-EECE-F34A-8E23-03BE11BC3978}" type="presParOf" srcId="{679D6EA4-9F73-5C46-81E0-D3BB6F860423}" destId="{FED0590C-947A-C448-91A7-379866A4B7AE}" srcOrd="4" destOrd="0" presId="urn:microsoft.com/office/officeart/2005/8/layout/vProcess5"/>
    <dgm:cxn modelId="{BB347A74-2738-B347-AF9B-EE41D5B8CD8E}" type="presParOf" srcId="{679D6EA4-9F73-5C46-81E0-D3BB6F860423}" destId="{8CD4D033-1A1A-5443-9A5D-FD849767E8AB}" srcOrd="5" destOrd="0" presId="urn:microsoft.com/office/officeart/2005/8/layout/vProcess5"/>
    <dgm:cxn modelId="{F982E34F-61A5-044A-A6DA-313BABF240CE}" type="presParOf" srcId="{679D6EA4-9F73-5C46-81E0-D3BB6F860423}" destId="{8A79505C-7920-834B-868D-EF863817A317}" srcOrd="6" destOrd="0" presId="urn:microsoft.com/office/officeart/2005/8/layout/vProcess5"/>
    <dgm:cxn modelId="{354DAD70-8498-7346-965B-1DF59E501A8F}" type="presParOf" srcId="{679D6EA4-9F73-5C46-81E0-D3BB6F860423}" destId="{8348CDD8-1994-4B42-B858-DD43A4D8BB99}" srcOrd="7" destOrd="0" presId="urn:microsoft.com/office/officeart/2005/8/layout/vProcess5"/>
    <dgm:cxn modelId="{1B51E6D3-4405-8043-BECC-300F1C549647}" type="presParOf" srcId="{679D6EA4-9F73-5C46-81E0-D3BB6F860423}" destId="{A0229B20-E61B-DC42-850D-51BF8D848669}" srcOrd="8" destOrd="0" presId="urn:microsoft.com/office/officeart/2005/8/layout/vProcess5"/>
    <dgm:cxn modelId="{675863BF-DEE0-9D4D-A087-B490472B0893}" type="presParOf" srcId="{679D6EA4-9F73-5C46-81E0-D3BB6F860423}" destId="{75D33487-A03D-014F-B8D3-676B5024C5EA}" srcOrd="9" destOrd="0" presId="urn:microsoft.com/office/officeart/2005/8/layout/vProcess5"/>
    <dgm:cxn modelId="{FE055830-1E82-C146-A073-81FED695A1E4}" type="presParOf" srcId="{679D6EA4-9F73-5C46-81E0-D3BB6F860423}" destId="{56328022-A1EC-5346-94FB-962FAD3BAAA7}" srcOrd="10" destOrd="0" presId="urn:microsoft.com/office/officeart/2005/8/layout/vProcess5"/>
    <dgm:cxn modelId="{75F3807A-F327-D045-82B1-15A85FA9B767}" type="presParOf" srcId="{679D6EA4-9F73-5C46-81E0-D3BB6F860423}" destId="{79D24215-5470-5A4F-8238-47338A86317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46285E-8FC2-304D-B8D6-1F4764C439BB}">
      <dsp:nvSpPr>
        <dsp:cNvPr id="0" name=""/>
        <dsp:cNvSpPr/>
      </dsp:nvSpPr>
      <dsp:spPr>
        <a:xfrm>
          <a:off x="7032" y="1401452"/>
          <a:ext cx="2101825" cy="1261095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latin typeface="+mj-lt"/>
            </a:rPr>
            <a:t>What </a:t>
          </a:r>
          <a:r>
            <a:rPr lang="en-US" sz="1800" kern="1200" dirty="0" smtClean="0">
              <a:solidFill>
                <a:schemeClr val="bg1"/>
              </a:solidFill>
              <a:latin typeface="+mj-lt"/>
            </a:rPr>
            <a:t>assets need to be protected</a:t>
          </a:r>
        </a:p>
      </dsp:txBody>
      <dsp:txXfrm>
        <a:off x="43968" y="1438388"/>
        <a:ext cx="2027953" cy="1187223"/>
      </dsp:txXfrm>
    </dsp:sp>
    <dsp:sp modelId="{29C810DC-3DD5-5349-B6C4-53BFAF5170C0}">
      <dsp:nvSpPr>
        <dsp:cNvPr id="0" name=""/>
        <dsp:cNvSpPr/>
      </dsp:nvSpPr>
      <dsp:spPr>
        <a:xfrm>
          <a:off x="2319039" y="1771373"/>
          <a:ext cx="445586" cy="521252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accent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319039" y="1875623"/>
        <a:ext cx="311910" cy="312752"/>
      </dsp:txXfrm>
    </dsp:sp>
    <dsp:sp modelId="{F0EE840A-6A6A-8C4E-BD43-645284D74784}">
      <dsp:nvSpPr>
        <dsp:cNvPr id="0" name=""/>
        <dsp:cNvSpPr/>
      </dsp:nvSpPr>
      <dsp:spPr>
        <a:xfrm>
          <a:off x="2949587" y="1401452"/>
          <a:ext cx="2101825" cy="1261095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latin typeface="+mj-lt"/>
            </a:rPr>
            <a:t>How </a:t>
          </a:r>
          <a:r>
            <a:rPr lang="en-US" sz="1800" kern="1200" dirty="0" smtClean="0">
              <a:solidFill>
                <a:schemeClr val="bg1"/>
              </a:solidFill>
              <a:latin typeface="+mj-lt"/>
            </a:rPr>
            <a:t>are those assets threatened</a:t>
          </a:r>
        </a:p>
      </dsp:txBody>
      <dsp:txXfrm>
        <a:off x="2986523" y="1438388"/>
        <a:ext cx="2027953" cy="1187223"/>
      </dsp:txXfrm>
    </dsp:sp>
    <dsp:sp modelId="{106A60B2-E17B-6846-A742-BD11872B615E}">
      <dsp:nvSpPr>
        <dsp:cNvPr id="0" name=""/>
        <dsp:cNvSpPr/>
      </dsp:nvSpPr>
      <dsp:spPr>
        <a:xfrm>
          <a:off x="5261595" y="1771373"/>
          <a:ext cx="445586" cy="521252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accent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261595" y="1875623"/>
        <a:ext cx="311910" cy="312752"/>
      </dsp:txXfrm>
    </dsp:sp>
    <dsp:sp modelId="{5E945862-EF2F-A845-884B-12FE5750CF76}">
      <dsp:nvSpPr>
        <dsp:cNvPr id="0" name=""/>
        <dsp:cNvSpPr/>
      </dsp:nvSpPr>
      <dsp:spPr>
        <a:xfrm>
          <a:off x="5892142" y="1401452"/>
          <a:ext cx="2101825" cy="1261095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1"/>
              </a:solidFill>
              <a:latin typeface="+mj-lt"/>
            </a:rPr>
            <a:t>What </a:t>
          </a:r>
          <a:r>
            <a:rPr lang="en-US" sz="1800" kern="1200" dirty="0" smtClean="0">
              <a:solidFill>
                <a:schemeClr val="bg1"/>
              </a:solidFill>
              <a:latin typeface="+mj-lt"/>
            </a:rPr>
            <a:t>can be done to counter those threats</a:t>
          </a:r>
        </a:p>
      </dsp:txBody>
      <dsp:txXfrm>
        <a:off x="5929078" y="1438388"/>
        <a:ext cx="2027953" cy="11872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57D0C3-101E-5847-9424-2B425C8ED92E}">
      <dsp:nvSpPr>
        <dsp:cNvPr id="0" name=""/>
        <dsp:cNvSpPr/>
      </dsp:nvSpPr>
      <dsp:spPr>
        <a:xfrm>
          <a:off x="0" y="166291"/>
          <a:ext cx="7560840" cy="720000"/>
        </a:xfrm>
        <a:prstGeom prst="rect">
          <a:avLst/>
        </a:prstGeom>
        <a:solidFill>
          <a:schemeClr val="accent2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i="0" kern="1200" dirty="0" smtClean="0">
              <a:solidFill>
                <a:schemeClr val="bg1"/>
              </a:solidFill>
            </a:rPr>
            <a:t>Asset</a:t>
          </a:r>
          <a:endParaRPr lang="en-US" sz="2500" b="1" i="0" kern="1200" dirty="0">
            <a:solidFill>
              <a:schemeClr val="bg1"/>
            </a:solidFill>
          </a:endParaRPr>
        </a:p>
      </dsp:txBody>
      <dsp:txXfrm>
        <a:off x="0" y="166291"/>
        <a:ext cx="7560840" cy="720000"/>
      </dsp:txXfrm>
    </dsp:sp>
    <dsp:sp modelId="{67C9DCAE-FAEC-C345-9D17-7CAA623BD7D2}">
      <dsp:nvSpPr>
        <dsp:cNvPr id="0" name=""/>
        <dsp:cNvSpPr/>
      </dsp:nvSpPr>
      <dsp:spPr>
        <a:xfrm>
          <a:off x="0" y="886291"/>
          <a:ext cx="7560840" cy="1715625"/>
        </a:xfrm>
        <a:prstGeom prst="rect">
          <a:avLst/>
        </a:prstGeom>
        <a:solidFill>
          <a:schemeClr val="tx1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“anything which needs to be protected</a:t>
          </a:r>
          <a:r>
            <a:rPr lang="en-US" sz="2500" kern="1200" dirty="0" smtClean="0"/>
            <a:t>” has value to organization to meet its objectives tangible or intangible whose compromise or loss would seriously impact the operation of the organization</a:t>
          </a:r>
          <a:endParaRPr lang="en-US" sz="2500" kern="1200" dirty="0" smtClean="0"/>
        </a:p>
      </dsp:txBody>
      <dsp:txXfrm>
        <a:off x="0" y="886291"/>
        <a:ext cx="7560840" cy="171562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CED59-5831-8746-920B-E8FC2BE38DE0}">
      <dsp:nvSpPr>
        <dsp:cNvPr id="0" name=""/>
        <dsp:cNvSpPr/>
      </dsp:nvSpPr>
      <dsp:spPr>
        <a:xfrm>
          <a:off x="3083748" y="1153715"/>
          <a:ext cx="2874168" cy="2874168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>
              <a:solidFill>
                <a:schemeClr val="bg1"/>
              </a:solidFill>
              <a:latin typeface="+mj-lt"/>
            </a:rPr>
            <a:t>Anything </a:t>
          </a:r>
          <a:r>
            <a:rPr lang="en-US" sz="1800" b="1" i="0" kern="1200" dirty="0" smtClean="0">
              <a:solidFill>
                <a:schemeClr val="bg1"/>
              </a:solidFill>
              <a:latin typeface="+mj-lt"/>
            </a:rPr>
            <a:t>that might hinder or prevent an asset from providing appropriate levels of the key security services</a:t>
          </a:r>
          <a:endParaRPr lang="en-US" sz="1800" b="1" i="0" kern="1200" dirty="0">
            <a:solidFill>
              <a:schemeClr val="bg1"/>
            </a:solidFill>
            <a:latin typeface="+mj-lt"/>
          </a:endParaRPr>
        </a:p>
      </dsp:txBody>
      <dsp:txXfrm>
        <a:off x="3504660" y="1574627"/>
        <a:ext cx="2032344" cy="2032344"/>
      </dsp:txXfrm>
    </dsp:sp>
    <dsp:sp modelId="{4B08B501-66AB-4248-8253-D4694DE12555}">
      <dsp:nvSpPr>
        <dsp:cNvPr id="0" name=""/>
        <dsp:cNvSpPr/>
      </dsp:nvSpPr>
      <dsp:spPr>
        <a:xfrm>
          <a:off x="3802290" y="513"/>
          <a:ext cx="1437084" cy="1437084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Integrity</a:t>
          </a:r>
          <a:endParaRPr lang="en-US" sz="18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+mj-lt"/>
          </a:endParaRPr>
        </a:p>
      </dsp:txBody>
      <dsp:txXfrm>
        <a:off x="4012746" y="210969"/>
        <a:ext cx="1016172" cy="1016172"/>
      </dsp:txXfrm>
    </dsp:sp>
    <dsp:sp modelId="{87CA51B6-BDF1-9B48-BA0C-54E26B9325A8}">
      <dsp:nvSpPr>
        <dsp:cNvPr id="0" name=""/>
        <dsp:cNvSpPr/>
      </dsp:nvSpPr>
      <dsp:spPr>
        <a:xfrm>
          <a:off x="5498679" y="914408"/>
          <a:ext cx="1753228" cy="148105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Availability </a:t>
          </a:r>
          <a:r>
            <a:rPr lang="en-US" sz="18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		</a:t>
          </a:r>
        </a:p>
      </dsp:txBody>
      <dsp:txXfrm>
        <a:off x="5755433" y="1131304"/>
        <a:ext cx="1239720" cy="1047267"/>
      </dsp:txXfrm>
    </dsp:sp>
    <dsp:sp modelId="{38841C6F-ECA0-5845-ADD8-06F94BDDFEDA}">
      <dsp:nvSpPr>
        <dsp:cNvPr id="0" name=""/>
        <dsp:cNvSpPr/>
      </dsp:nvSpPr>
      <dsp:spPr>
        <a:xfrm>
          <a:off x="5436099" y="2760711"/>
          <a:ext cx="2568486" cy="1382503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Accountability</a:t>
          </a:r>
          <a:endParaRPr lang="en-US" sz="1800" b="0" kern="1200" cap="none" spc="0" dirty="0" smtClean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+mj-lt"/>
          </a:endParaRPr>
        </a:p>
      </dsp:txBody>
      <dsp:txXfrm>
        <a:off x="5812245" y="2963174"/>
        <a:ext cx="1816194" cy="977577"/>
      </dsp:txXfrm>
    </dsp:sp>
    <dsp:sp modelId="{9FEA7F70-2F74-A245-A233-EDF5E84805A7}">
      <dsp:nvSpPr>
        <dsp:cNvPr id="0" name=""/>
        <dsp:cNvSpPr/>
      </dsp:nvSpPr>
      <dsp:spPr>
        <a:xfrm>
          <a:off x="3461550" y="3744002"/>
          <a:ext cx="2118564" cy="1437084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Authenticity</a:t>
          </a:r>
          <a:r>
            <a:rPr lang="en-US" sz="1800" kern="1200" dirty="0" smtClean="0">
              <a:latin typeface="+mj-lt"/>
            </a:rPr>
            <a:t>	</a:t>
          </a:r>
          <a:endParaRPr lang="en-US" sz="1800" kern="1200" dirty="0">
            <a:latin typeface="+mj-lt"/>
          </a:endParaRPr>
        </a:p>
      </dsp:txBody>
      <dsp:txXfrm>
        <a:off x="3771807" y="3954458"/>
        <a:ext cx="1498050" cy="1016172"/>
      </dsp:txXfrm>
    </dsp:sp>
    <dsp:sp modelId="{800EDA8F-81A7-8C4E-897B-284FA51637AB}">
      <dsp:nvSpPr>
        <dsp:cNvPr id="0" name=""/>
        <dsp:cNvSpPr/>
      </dsp:nvSpPr>
      <dsp:spPr>
        <a:xfrm>
          <a:off x="1907705" y="2760722"/>
          <a:ext cx="1696262" cy="1437084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Reliability</a:t>
          </a:r>
          <a:endParaRPr lang="en-US" sz="18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+mj-lt"/>
          </a:endParaRPr>
        </a:p>
      </dsp:txBody>
      <dsp:txXfrm>
        <a:off x="2156117" y="2971178"/>
        <a:ext cx="1199438" cy="1016172"/>
      </dsp:txXfrm>
    </dsp:sp>
    <dsp:sp modelId="{86A2D228-B306-6A46-A7A2-164614DF38D3}">
      <dsp:nvSpPr>
        <dsp:cNvPr id="0" name=""/>
        <dsp:cNvSpPr/>
      </dsp:nvSpPr>
      <dsp:spPr>
        <a:xfrm>
          <a:off x="1411728" y="842672"/>
          <a:ext cx="2363816" cy="155800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lt"/>
            </a:rPr>
            <a:t>Confidentiality</a:t>
          </a:r>
          <a:r>
            <a:rPr lang="en-US" sz="1800" kern="1200" dirty="0" smtClean="0">
              <a:latin typeface="+mj-lt"/>
            </a:rPr>
            <a:t>	</a:t>
          </a:r>
          <a:endParaRPr lang="en-US" sz="1800" kern="1200" dirty="0">
            <a:latin typeface="+mj-lt"/>
          </a:endParaRPr>
        </a:p>
      </dsp:txBody>
      <dsp:txXfrm>
        <a:off x="1757901" y="1070836"/>
        <a:ext cx="1671470" cy="110167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D2EDFE-3C43-5247-A99E-A6193F869A8C}">
      <dsp:nvSpPr>
        <dsp:cNvPr id="0" name=""/>
        <dsp:cNvSpPr/>
      </dsp:nvSpPr>
      <dsp:spPr>
        <a:xfrm>
          <a:off x="0" y="1683714"/>
          <a:ext cx="7632848" cy="160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2394" tIns="312420" rIns="59239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+mj-lt"/>
            </a:rPr>
            <a:t>Motivation</a:t>
          </a:r>
          <a:endParaRPr lang="en-US" sz="1500" kern="1200" dirty="0">
            <a:latin typeface="+mj-lt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+mj-lt"/>
            </a:rPr>
            <a:t>Capability</a:t>
          </a:r>
          <a:endParaRPr lang="en-US" sz="1500" kern="1200" dirty="0">
            <a:latin typeface="+mj-lt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+mj-lt"/>
            </a:rPr>
            <a:t>Resources</a:t>
          </a:r>
          <a:endParaRPr lang="en-US" sz="1500" kern="1200" dirty="0">
            <a:latin typeface="+mj-lt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+mj-lt"/>
            </a:rPr>
            <a:t>Probability </a:t>
          </a:r>
          <a:r>
            <a:rPr lang="en-US" sz="1500" kern="1200" dirty="0" smtClean="0">
              <a:latin typeface="+mj-lt"/>
            </a:rPr>
            <a:t>of attack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+mj-lt"/>
            </a:rPr>
            <a:t>Deterrence</a:t>
          </a:r>
          <a:endParaRPr lang="en-US" sz="1500" kern="1200" dirty="0" smtClean="0">
            <a:latin typeface="+mj-lt"/>
          </a:endParaRPr>
        </a:p>
      </dsp:txBody>
      <dsp:txXfrm>
        <a:off x="0" y="1683714"/>
        <a:ext cx="7632848" cy="1606500"/>
      </dsp:txXfrm>
    </dsp:sp>
    <dsp:sp modelId="{D023BD65-AC0B-2448-97EA-3C77B40F2276}">
      <dsp:nvSpPr>
        <dsp:cNvPr id="0" name=""/>
        <dsp:cNvSpPr/>
      </dsp:nvSpPr>
      <dsp:spPr>
        <a:xfrm>
          <a:off x="381642" y="1462314"/>
          <a:ext cx="5342993" cy="44280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52" tIns="0" rIns="201952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dirty="0" smtClean="0">
              <a:solidFill>
                <a:schemeClr val="bg1"/>
              </a:solidFill>
              <a:latin typeface="+mj-lt"/>
            </a:rPr>
            <a:t>Evaluation of human threat sources should consider:</a:t>
          </a:r>
          <a:endParaRPr lang="en-US" sz="1500" b="1" i="0" kern="1200" dirty="0">
            <a:solidFill>
              <a:schemeClr val="bg1"/>
            </a:solidFill>
            <a:latin typeface="+mj-lt"/>
          </a:endParaRPr>
        </a:p>
      </dsp:txBody>
      <dsp:txXfrm>
        <a:off x="403258" y="1483930"/>
        <a:ext cx="5299761" cy="39956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99748E-4FB9-1140-90FC-92977C6E169C}">
      <dsp:nvSpPr>
        <dsp:cNvPr id="0" name=""/>
        <dsp:cNvSpPr/>
      </dsp:nvSpPr>
      <dsp:spPr>
        <a:xfrm>
          <a:off x="1717624" y="2025"/>
          <a:ext cx="2511325" cy="100453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Risk </a:t>
          </a:r>
          <a:r>
            <a:rPr lang="en-US" sz="2000" b="1" kern="1200" dirty="0" smtClean="0"/>
            <a:t>acceptance</a:t>
          </a:r>
          <a:endParaRPr lang="en-US" sz="2000" kern="1200" dirty="0"/>
        </a:p>
      </dsp:txBody>
      <dsp:txXfrm>
        <a:off x="2219889" y="2025"/>
        <a:ext cx="1506795" cy="1004530"/>
      </dsp:txXfrm>
    </dsp:sp>
    <dsp:sp modelId="{1E4C7F21-1449-4D47-8115-B974FF62A42F}">
      <dsp:nvSpPr>
        <dsp:cNvPr id="0" name=""/>
        <dsp:cNvSpPr/>
      </dsp:nvSpPr>
      <dsp:spPr>
        <a:xfrm>
          <a:off x="3902478" y="87410"/>
          <a:ext cx="2355059" cy="8337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Choosing </a:t>
          </a:r>
          <a:r>
            <a:rPr lang="en-US" sz="1200" b="1" kern="1200" dirty="0" smtClean="0"/>
            <a:t>to accept a risk level greater than normal for business reasons</a:t>
          </a:r>
          <a:endParaRPr lang="en-US" sz="1200" kern="1200" dirty="0"/>
        </a:p>
      </dsp:txBody>
      <dsp:txXfrm>
        <a:off x="4319358" y="87410"/>
        <a:ext cx="1521299" cy="833760"/>
      </dsp:txXfrm>
    </dsp:sp>
    <dsp:sp modelId="{050E7C00-83A4-0042-B9AB-834CC6FFDE74}">
      <dsp:nvSpPr>
        <dsp:cNvPr id="0" name=""/>
        <dsp:cNvSpPr/>
      </dsp:nvSpPr>
      <dsp:spPr>
        <a:xfrm>
          <a:off x="1717624" y="1147190"/>
          <a:ext cx="2511325" cy="100453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Risk </a:t>
          </a:r>
          <a:r>
            <a:rPr lang="en-US" sz="2000" b="1" kern="1200" dirty="0" smtClean="0"/>
            <a:t>avoidance</a:t>
          </a:r>
          <a:endParaRPr lang="en-US" sz="2000" kern="1200" dirty="0"/>
        </a:p>
      </dsp:txBody>
      <dsp:txXfrm>
        <a:off x="2219889" y="1147190"/>
        <a:ext cx="1506795" cy="1004530"/>
      </dsp:txXfrm>
    </dsp:sp>
    <dsp:sp modelId="{F79856DF-E333-5D4A-B75D-81750049CF3A}">
      <dsp:nvSpPr>
        <dsp:cNvPr id="0" name=""/>
        <dsp:cNvSpPr/>
      </dsp:nvSpPr>
      <dsp:spPr>
        <a:xfrm>
          <a:off x="3902478" y="1232575"/>
          <a:ext cx="2084400" cy="8337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Not </a:t>
          </a:r>
          <a:r>
            <a:rPr lang="en-US" sz="1200" b="1" kern="1200" dirty="0" smtClean="0"/>
            <a:t>proceeding with the activity or system that creates this risk</a:t>
          </a:r>
          <a:endParaRPr lang="en-US" sz="1200" kern="1200" dirty="0"/>
        </a:p>
      </dsp:txBody>
      <dsp:txXfrm>
        <a:off x="4319358" y="1232575"/>
        <a:ext cx="1250640" cy="833760"/>
      </dsp:txXfrm>
    </dsp:sp>
    <dsp:sp modelId="{16C56A94-1083-2E4A-BE40-5C69B727B250}">
      <dsp:nvSpPr>
        <dsp:cNvPr id="0" name=""/>
        <dsp:cNvSpPr/>
      </dsp:nvSpPr>
      <dsp:spPr>
        <a:xfrm>
          <a:off x="1717624" y="2292354"/>
          <a:ext cx="2511325" cy="100453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Risk </a:t>
          </a:r>
          <a:r>
            <a:rPr lang="en-US" sz="2000" b="1" kern="1200" dirty="0" smtClean="0"/>
            <a:t>transfer</a:t>
          </a:r>
          <a:endParaRPr lang="en-US" sz="2000" kern="1200" dirty="0"/>
        </a:p>
      </dsp:txBody>
      <dsp:txXfrm>
        <a:off x="2219889" y="2292354"/>
        <a:ext cx="1506795" cy="1004530"/>
      </dsp:txXfrm>
    </dsp:sp>
    <dsp:sp modelId="{5EC43DED-4F4E-C147-A658-AF90F9C87BCB}">
      <dsp:nvSpPr>
        <dsp:cNvPr id="0" name=""/>
        <dsp:cNvSpPr/>
      </dsp:nvSpPr>
      <dsp:spPr>
        <a:xfrm>
          <a:off x="3902478" y="2377739"/>
          <a:ext cx="2084400" cy="8337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Sharing </a:t>
          </a:r>
          <a:r>
            <a:rPr lang="en-US" sz="1200" b="1" kern="1200" dirty="0" smtClean="0"/>
            <a:t>responsibility for the risk with a third party</a:t>
          </a:r>
          <a:endParaRPr lang="en-US" sz="1200" kern="1200" dirty="0"/>
        </a:p>
      </dsp:txBody>
      <dsp:txXfrm>
        <a:off x="4319358" y="2377739"/>
        <a:ext cx="1250640" cy="833760"/>
      </dsp:txXfrm>
    </dsp:sp>
    <dsp:sp modelId="{23718B34-47DD-6941-9BD5-5BE44450ADF6}">
      <dsp:nvSpPr>
        <dsp:cNvPr id="0" name=""/>
        <dsp:cNvSpPr/>
      </dsp:nvSpPr>
      <dsp:spPr>
        <a:xfrm>
          <a:off x="1717624" y="3437519"/>
          <a:ext cx="2511325" cy="100453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Reduce </a:t>
          </a:r>
          <a:r>
            <a:rPr lang="en-US" sz="2000" b="1" kern="1200" dirty="0" smtClean="0"/>
            <a:t>consequence</a:t>
          </a:r>
          <a:endParaRPr lang="en-US" sz="2000" kern="1200" dirty="0"/>
        </a:p>
      </dsp:txBody>
      <dsp:txXfrm>
        <a:off x="2219889" y="3437519"/>
        <a:ext cx="1506795" cy="1004530"/>
      </dsp:txXfrm>
    </dsp:sp>
    <dsp:sp modelId="{1D04DDD7-9959-4F4B-9DE9-1605710590D4}">
      <dsp:nvSpPr>
        <dsp:cNvPr id="0" name=""/>
        <dsp:cNvSpPr/>
      </dsp:nvSpPr>
      <dsp:spPr>
        <a:xfrm>
          <a:off x="3902478" y="3522904"/>
          <a:ext cx="3320866" cy="8337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Modifying </a:t>
          </a:r>
          <a:r>
            <a:rPr lang="en-US" sz="1200" b="1" kern="1200" dirty="0" smtClean="0"/>
            <a:t>the structure or use of the assets at risk to reduce the impact on the organization should the risk occur</a:t>
          </a:r>
          <a:endParaRPr lang="en-US" sz="1200" kern="1200" dirty="0"/>
        </a:p>
      </dsp:txBody>
      <dsp:txXfrm>
        <a:off x="4319358" y="3522904"/>
        <a:ext cx="2487106" cy="833760"/>
      </dsp:txXfrm>
    </dsp:sp>
    <dsp:sp modelId="{EC90C842-D2C4-624A-9D26-6F7EF5D86155}">
      <dsp:nvSpPr>
        <dsp:cNvPr id="0" name=""/>
        <dsp:cNvSpPr/>
      </dsp:nvSpPr>
      <dsp:spPr>
        <a:xfrm>
          <a:off x="1717624" y="4582683"/>
          <a:ext cx="2511325" cy="100453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Reduce </a:t>
          </a:r>
          <a:r>
            <a:rPr lang="en-US" sz="2000" b="1" kern="1200" dirty="0" smtClean="0"/>
            <a:t>likelihood</a:t>
          </a:r>
          <a:endParaRPr lang="en-US" sz="2000" kern="1200" dirty="0"/>
        </a:p>
      </dsp:txBody>
      <dsp:txXfrm>
        <a:off x="2219889" y="4582683"/>
        <a:ext cx="1506795" cy="1004530"/>
      </dsp:txXfrm>
    </dsp:sp>
    <dsp:sp modelId="{DBADCBBB-CE06-C749-9480-7BDC46AC51D9}">
      <dsp:nvSpPr>
        <dsp:cNvPr id="0" name=""/>
        <dsp:cNvSpPr/>
      </dsp:nvSpPr>
      <dsp:spPr>
        <a:xfrm>
          <a:off x="3902478" y="4668069"/>
          <a:ext cx="3371496" cy="83376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Implement </a:t>
          </a:r>
          <a:r>
            <a:rPr lang="en-US" sz="1200" b="1" kern="1200" dirty="0" smtClean="0"/>
            <a:t>suitable controls to lower the chance of the vulnerability being exploited</a:t>
          </a:r>
          <a:endParaRPr lang="en-US" sz="1200" kern="1200" dirty="0"/>
        </a:p>
      </dsp:txBody>
      <dsp:txXfrm>
        <a:off x="4319358" y="4668069"/>
        <a:ext cx="2537736" cy="83376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BF94D5-0612-8943-908C-7C37F126BF18}">
      <dsp:nvSpPr>
        <dsp:cNvPr id="0" name=""/>
        <dsp:cNvSpPr/>
      </dsp:nvSpPr>
      <dsp:spPr>
        <a:xfrm rot="10800000">
          <a:off x="1553794" y="867"/>
          <a:ext cx="5472684" cy="70134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273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Reliability and integrity of SCADA nodes and net</a:t>
          </a:r>
          <a:endParaRPr lang="en-US" sz="2000" kern="1200" dirty="0">
            <a:latin typeface="+mj-lt"/>
          </a:endParaRPr>
        </a:p>
      </dsp:txBody>
      <dsp:txXfrm rot="10800000">
        <a:off x="1729130" y="867"/>
        <a:ext cx="5297348" cy="701344"/>
      </dsp:txXfrm>
    </dsp:sp>
    <dsp:sp modelId="{635083C3-2EF8-8B47-9600-1D113A0CD40A}">
      <dsp:nvSpPr>
        <dsp:cNvPr id="0" name=""/>
        <dsp:cNvSpPr/>
      </dsp:nvSpPr>
      <dsp:spPr>
        <a:xfrm>
          <a:off x="1203121" y="867"/>
          <a:ext cx="701344" cy="701344"/>
        </a:xfrm>
        <a:prstGeom prst="ellipse">
          <a:avLst/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E59B224-076A-2E46-817F-395D8AD095C5}">
      <dsp:nvSpPr>
        <dsp:cNvPr id="0" name=""/>
        <dsp:cNvSpPr/>
      </dsp:nvSpPr>
      <dsp:spPr>
        <a:xfrm rot="10800000">
          <a:off x="1553794" y="911568"/>
          <a:ext cx="5472684" cy="70134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273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Integrity of stored file and database information</a:t>
          </a:r>
          <a:endParaRPr lang="en-US" sz="2000" kern="1200" dirty="0">
            <a:latin typeface="+mj-lt"/>
          </a:endParaRPr>
        </a:p>
      </dsp:txBody>
      <dsp:txXfrm rot="10800000">
        <a:off x="1729130" y="911568"/>
        <a:ext cx="5297348" cy="701344"/>
      </dsp:txXfrm>
    </dsp:sp>
    <dsp:sp modelId="{0FCFB7FD-18FA-CF4F-9718-FFA0D8064A17}">
      <dsp:nvSpPr>
        <dsp:cNvPr id="0" name=""/>
        <dsp:cNvSpPr/>
      </dsp:nvSpPr>
      <dsp:spPr>
        <a:xfrm>
          <a:off x="1203121" y="911568"/>
          <a:ext cx="701344" cy="701344"/>
        </a:xfrm>
        <a:prstGeom prst="ellipse">
          <a:avLst/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5B6E3FB-829B-314C-839F-394ECB3FEF9B}">
      <dsp:nvSpPr>
        <dsp:cNvPr id="0" name=""/>
        <dsp:cNvSpPr/>
      </dsp:nvSpPr>
      <dsp:spPr>
        <a:xfrm rot="10800000">
          <a:off x="1553794" y="1822269"/>
          <a:ext cx="5472684" cy="70134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273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Availability, integrity of financial system</a:t>
          </a:r>
          <a:endParaRPr lang="en-US" sz="2000" kern="1200" dirty="0">
            <a:latin typeface="+mj-lt"/>
          </a:endParaRPr>
        </a:p>
      </dsp:txBody>
      <dsp:txXfrm rot="10800000">
        <a:off x="1729130" y="1822269"/>
        <a:ext cx="5297348" cy="701344"/>
      </dsp:txXfrm>
    </dsp:sp>
    <dsp:sp modelId="{7BD2E54D-C18F-764F-8521-9508945320AB}">
      <dsp:nvSpPr>
        <dsp:cNvPr id="0" name=""/>
        <dsp:cNvSpPr/>
      </dsp:nvSpPr>
      <dsp:spPr>
        <a:xfrm>
          <a:off x="1203121" y="1822269"/>
          <a:ext cx="701344" cy="701344"/>
        </a:xfrm>
        <a:prstGeom prst="ellipse">
          <a:avLst/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6887C49-34A9-D84C-9511-0EDA06ED8272}">
      <dsp:nvSpPr>
        <dsp:cNvPr id="0" name=""/>
        <dsp:cNvSpPr/>
      </dsp:nvSpPr>
      <dsp:spPr>
        <a:xfrm rot="10800000">
          <a:off x="1553794" y="2732970"/>
          <a:ext cx="5472684" cy="70134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273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Availability, integrity of procurement system</a:t>
          </a:r>
          <a:endParaRPr lang="en-US" sz="2000" kern="1200" dirty="0">
            <a:latin typeface="+mj-lt"/>
          </a:endParaRPr>
        </a:p>
      </dsp:txBody>
      <dsp:txXfrm rot="10800000">
        <a:off x="1729130" y="2732970"/>
        <a:ext cx="5297348" cy="701344"/>
      </dsp:txXfrm>
    </dsp:sp>
    <dsp:sp modelId="{25EB08C2-7FFA-2243-B871-A942A23181DE}">
      <dsp:nvSpPr>
        <dsp:cNvPr id="0" name=""/>
        <dsp:cNvSpPr/>
      </dsp:nvSpPr>
      <dsp:spPr>
        <a:xfrm>
          <a:off x="1203121" y="2732970"/>
          <a:ext cx="701344" cy="701344"/>
        </a:xfrm>
        <a:prstGeom prst="ellipse">
          <a:avLst/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0603024-6860-1144-9066-EAD5CC1C137C}">
      <dsp:nvSpPr>
        <dsp:cNvPr id="0" name=""/>
        <dsp:cNvSpPr/>
      </dsp:nvSpPr>
      <dsp:spPr>
        <a:xfrm rot="10800000">
          <a:off x="1553794" y="3643671"/>
          <a:ext cx="5472684" cy="70134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273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Availability, integrity of maintenance/production system</a:t>
          </a:r>
          <a:endParaRPr lang="en-US" sz="2000" kern="1200" dirty="0">
            <a:latin typeface="+mj-lt"/>
          </a:endParaRPr>
        </a:p>
      </dsp:txBody>
      <dsp:txXfrm rot="10800000">
        <a:off x="1729130" y="3643671"/>
        <a:ext cx="5297348" cy="701344"/>
      </dsp:txXfrm>
    </dsp:sp>
    <dsp:sp modelId="{E7D10696-FCF3-B341-84C6-5A40993D8681}">
      <dsp:nvSpPr>
        <dsp:cNvPr id="0" name=""/>
        <dsp:cNvSpPr/>
      </dsp:nvSpPr>
      <dsp:spPr>
        <a:xfrm>
          <a:off x="1203121" y="3643671"/>
          <a:ext cx="701344" cy="701344"/>
        </a:xfrm>
        <a:prstGeom prst="ellipse">
          <a:avLst/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BF301BB-282D-024A-930C-988519C608C6}">
      <dsp:nvSpPr>
        <dsp:cNvPr id="0" name=""/>
        <dsp:cNvSpPr/>
      </dsp:nvSpPr>
      <dsp:spPr>
        <a:xfrm rot="10800000">
          <a:off x="1553794" y="4554372"/>
          <a:ext cx="5472684" cy="70134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273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Availability, integrity and confidentiality of mail services</a:t>
          </a:r>
          <a:endParaRPr lang="en-US" sz="2000" kern="1200" dirty="0">
            <a:latin typeface="+mj-lt"/>
          </a:endParaRPr>
        </a:p>
      </dsp:txBody>
      <dsp:txXfrm rot="10800000">
        <a:off x="1729130" y="4554372"/>
        <a:ext cx="5297348" cy="701344"/>
      </dsp:txXfrm>
    </dsp:sp>
    <dsp:sp modelId="{EEF8EEF7-A475-4B48-A1D4-D6858362059A}">
      <dsp:nvSpPr>
        <dsp:cNvPr id="0" name=""/>
        <dsp:cNvSpPr/>
      </dsp:nvSpPr>
      <dsp:spPr>
        <a:xfrm>
          <a:off x="1203121" y="4554372"/>
          <a:ext cx="701344" cy="701344"/>
        </a:xfrm>
        <a:prstGeom prst="ellipse">
          <a:avLst/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EBCA9-E0EF-964A-930C-85776AACF547}">
      <dsp:nvSpPr>
        <dsp:cNvPr id="0" name=""/>
        <dsp:cNvSpPr/>
      </dsp:nvSpPr>
      <dsp:spPr>
        <a:xfrm>
          <a:off x="0" y="0"/>
          <a:ext cx="9144000" cy="153162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smtClean="0">
              <a:latin typeface="+mj-lt"/>
            </a:rPr>
            <a:t>IT SECURITY MANAGEMENT:  A process used to achieve and maintain appropriate levels of confidentiality, integrity, availability, accountability, authenticity, and reliability.  IT security management functions include:</a:t>
          </a:r>
          <a:endParaRPr lang="en-US" sz="2400" b="0" kern="1200" dirty="0">
            <a:latin typeface="+mj-lt"/>
          </a:endParaRPr>
        </a:p>
      </dsp:txBody>
      <dsp:txXfrm>
        <a:off x="0" y="0"/>
        <a:ext cx="9144000" cy="1531620"/>
      </dsp:txXfrm>
    </dsp:sp>
    <dsp:sp modelId="{1C84FA8C-ED9A-FC43-A391-DDDD79295E98}">
      <dsp:nvSpPr>
        <dsp:cNvPr id="0" name=""/>
        <dsp:cNvSpPr/>
      </dsp:nvSpPr>
      <dsp:spPr>
        <a:xfrm>
          <a:off x="3146" y="1531620"/>
          <a:ext cx="1246252" cy="32164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smtClean="0">
              <a:latin typeface="+mj-lt"/>
            </a:rPr>
            <a:t>Determining organizational         IT security objectives, strategies, and policies</a:t>
          </a:r>
          <a:endParaRPr lang="en-US" sz="1200" b="1" kern="1200" dirty="0">
            <a:latin typeface="+mj-lt"/>
          </a:endParaRPr>
        </a:p>
      </dsp:txBody>
      <dsp:txXfrm>
        <a:off x="3146" y="1531620"/>
        <a:ext cx="1246252" cy="3216402"/>
      </dsp:txXfrm>
    </dsp:sp>
    <dsp:sp modelId="{133A0DB5-B4DC-EE4F-97ED-465127DA17DB}">
      <dsp:nvSpPr>
        <dsp:cNvPr id="0" name=""/>
        <dsp:cNvSpPr/>
      </dsp:nvSpPr>
      <dsp:spPr>
        <a:xfrm>
          <a:off x="1249398" y="1531620"/>
          <a:ext cx="1144749" cy="32164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smtClean="0">
              <a:latin typeface="+mj-lt"/>
            </a:rPr>
            <a:t>Determining organizational IT security requirements</a:t>
          </a:r>
          <a:endParaRPr lang="en-US" sz="1200" b="1" kern="1200" dirty="0">
            <a:latin typeface="+mj-lt"/>
          </a:endParaRPr>
        </a:p>
      </dsp:txBody>
      <dsp:txXfrm>
        <a:off x="1249398" y="1531620"/>
        <a:ext cx="1144749" cy="3216402"/>
      </dsp:txXfrm>
    </dsp:sp>
    <dsp:sp modelId="{91F63209-B40C-294A-A932-B982AEBD2ABF}">
      <dsp:nvSpPr>
        <dsp:cNvPr id="0" name=""/>
        <dsp:cNvSpPr/>
      </dsp:nvSpPr>
      <dsp:spPr>
        <a:xfrm>
          <a:off x="2394148" y="1531620"/>
          <a:ext cx="1247343" cy="32164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smtClean="0">
              <a:latin typeface="+mj-lt"/>
            </a:rPr>
            <a:t>Identifying and analyzing security threats to IT assets within the organization</a:t>
          </a:r>
          <a:endParaRPr lang="en-US" sz="1200" b="1" kern="1200" dirty="0">
            <a:latin typeface="+mj-lt"/>
          </a:endParaRPr>
        </a:p>
      </dsp:txBody>
      <dsp:txXfrm>
        <a:off x="2394148" y="1531620"/>
        <a:ext cx="1247343" cy="3216402"/>
      </dsp:txXfrm>
    </dsp:sp>
    <dsp:sp modelId="{1932F4D9-3099-CD47-A33A-8F7F982E4626}">
      <dsp:nvSpPr>
        <dsp:cNvPr id="0" name=""/>
        <dsp:cNvSpPr/>
      </dsp:nvSpPr>
      <dsp:spPr>
        <a:xfrm>
          <a:off x="3641491" y="1531620"/>
          <a:ext cx="1014101" cy="32164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smtClean="0">
              <a:latin typeface="+mj-lt"/>
            </a:rPr>
            <a:t>Identifying and analyzing risks</a:t>
          </a:r>
          <a:endParaRPr lang="en-US" sz="1200" b="1" kern="1200" dirty="0">
            <a:latin typeface="+mj-lt"/>
          </a:endParaRPr>
        </a:p>
      </dsp:txBody>
      <dsp:txXfrm>
        <a:off x="3641491" y="1531620"/>
        <a:ext cx="1014101" cy="3216402"/>
      </dsp:txXfrm>
    </dsp:sp>
    <dsp:sp modelId="{32E9282E-07BA-1F46-8BAE-3D761FEF1ED8}">
      <dsp:nvSpPr>
        <dsp:cNvPr id="0" name=""/>
        <dsp:cNvSpPr/>
      </dsp:nvSpPr>
      <dsp:spPr>
        <a:xfrm>
          <a:off x="4655592" y="1531620"/>
          <a:ext cx="1174661" cy="32164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+mj-lt"/>
            </a:rPr>
            <a:t>Specifying appropriate safeguards</a:t>
          </a:r>
          <a:endParaRPr lang="en-US" sz="1200" b="1" kern="1200" dirty="0">
            <a:latin typeface="+mj-lt"/>
          </a:endParaRPr>
        </a:p>
      </dsp:txBody>
      <dsp:txXfrm>
        <a:off x="4655592" y="1531620"/>
        <a:ext cx="1174661" cy="3216402"/>
      </dsp:txXfrm>
    </dsp:sp>
    <dsp:sp modelId="{24676DF4-7AD2-B944-AB30-B7D9C5A5000D}">
      <dsp:nvSpPr>
        <dsp:cNvPr id="0" name=""/>
        <dsp:cNvSpPr/>
      </dsp:nvSpPr>
      <dsp:spPr>
        <a:xfrm>
          <a:off x="5830254" y="1523997"/>
          <a:ext cx="1241585" cy="32316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1117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50" b="1" kern="1200" smtClean="0">
              <a:latin typeface="+mj-lt"/>
            </a:rPr>
            <a:t>Monitoring the implementation and operation of safeguards that are necessary in order to cost effectively protect the information and services within the organization</a:t>
          </a:r>
          <a:endParaRPr lang="en-US" sz="1150" b="1" kern="1200" dirty="0">
            <a:latin typeface="+mj-lt"/>
          </a:endParaRPr>
        </a:p>
      </dsp:txBody>
      <dsp:txXfrm>
        <a:off x="5830254" y="1523997"/>
        <a:ext cx="1241585" cy="3231647"/>
      </dsp:txXfrm>
    </dsp:sp>
    <dsp:sp modelId="{28C3CB3C-C7D2-CB49-A95C-0705ACD23DED}">
      <dsp:nvSpPr>
        <dsp:cNvPr id="0" name=""/>
        <dsp:cNvSpPr/>
      </dsp:nvSpPr>
      <dsp:spPr>
        <a:xfrm>
          <a:off x="7071840" y="1531620"/>
          <a:ext cx="1135230" cy="32164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smtClean="0">
              <a:latin typeface="+mj-lt"/>
            </a:rPr>
            <a:t>Developing and implementing a security awareness program</a:t>
          </a:r>
          <a:endParaRPr lang="en-US" sz="1200" b="1" kern="1200" dirty="0">
            <a:latin typeface="+mj-lt"/>
          </a:endParaRPr>
        </a:p>
      </dsp:txBody>
      <dsp:txXfrm>
        <a:off x="7071840" y="1531620"/>
        <a:ext cx="1135230" cy="3216402"/>
      </dsp:txXfrm>
    </dsp:sp>
    <dsp:sp modelId="{932EB49E-B7CA-6943-9EE4-2E29970FB7DB}">
      <dsp:nvSpPr>
        <dsp:cNvPr id="0" name=""/>
        <dsp:cNvSpPr/>
      </dsp:nvSpPr>
      <dsp:spPr>
        <a:xfrm>
          <a:off x="8207071" y="1531620"/>
          <a:ext cx="933782" cy="32164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smtClean="0">
              <a:latin typeface="+mj-lt"/>
            </a:rPr>
            <a:t>Detecting and reacting to incidents</a:t>
          </a:r>
          <a:endParaRPr lang="en-US" sz="1200" b="1" kern="1200" dirty="0">
            <a:latin typeface="+mj-lt"/>
          </a:endParaRPr>
        </a:p>
      </dsp:txBody>
      <dsp:txXfrm>
        <a:off x="8207071" y="1531620"/>
        <a:ext cx="933782" cy="3216402"/>
      </dsp:txXfrm>
    </dsp:sp>
    <dsp:sp modelId="{FFE7BA93-BDD0-984C-89E5-5B213247846F}">
      <dsp:nvSpPr>
        <dsp:cNvPr id="0" name=""/>
        <dsp:cNvSpPr/>
      </dsp:nvSpPr>
      <dsp:spPr>
        <a:xfrm>
          <a:off x="0" y="4748022"/>
          <a:ext cx="9144000" cy="35737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1F8B2-A2DD-5E42-83BE-338AE56DA0B9}">
      <dsp:nvSpPr>
        <dsp:cNvPr id="0" name=""/>
        <dsp:cNvSpPr/>
      </dsp:nvSpPr>
      <dsp:spPr>
        <a:xfrm>
          <a:off x="0" y="0"/>
          <a:ext cx="3048000" cy="45720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First </a:t>
          </a:r>
          <a:r>
            <a:rPr lang="en-US" sz="2700" kern="1200" dirty="0" smtClean="0"/>
            <a:t>examine organization’s IT security:</a:t>
          </a:r>
          <a:endParaRPr lang="en-US" sz="2700" kern="1200" dirty="0"/>
        </a:p>
      </dsp:txBody>
      <dsp:txXfrm>
        <a:off x="0" y="0"/>
        <a:ext cx="3048000" cy="1371600"/>
      </dsp:txXfrm>
    </dsp:sp>
    <dsp:sp modelId="{52E71F39-9D61-6744-A980-F4B723FA1F95}">
      <dsp:nvSpPr>
        <dsp:cNvPr id="0" name=""/>
        <dsp:cNvSpPr/>
      </dsp:nvSpPr>
      <dsp:spPr>
        <a:xfrm>
          <a:off x="304800" y="1371990"/>
          <a:ext cx="2438400" cy="898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smtClean="0"/>
            <a:t>Objectives</a:t>
          </a:r>
          <a:r>
            <a:rPr lang="en-US" sz="1800" kern="1200" smtClean="0"/>
            <a:t> - wanted IT security outcomes</a:t>
          </a:r>
          <a:endParaRPr lang="en-US" sz="1800" kern="1200" dirty="0"/>
        </a:p>
      </dsp:txBody>
      <dsp:txXfrm>
        <a:off x="331108" y="1398298"/>
        <a:ext cx="2385784" cy="845598"/>
      </dsp:txXfrm>
    </dsp:sp>
    <dsp:sp modelId="{895D45A9-5732-1F49-82EE-95819AA2B3C9}">
      <dsp:nvSpPr>
        <dsp:cNvPr id="0" name=""/>
        <dsp:cNvSpPr/>
      </dsp:nvSpPr>
      <dsp:spPr>
        <a:xfrm>
          <a:off x="304800" y="2408392"/>
          <a:ext cx="2438400" cy="898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smtClean="0"/>
            <a:t>Strategies</a:t>
          </a:r>
          <a:r>
            <a:rPr lang="en-US" sz="1800" kern="1200" smtClean="0"/>
            <a:t> - how to meet objectives</a:t>
          </a:r>
          <a:endParaRPr lang="en-US" sz="1800" kern="1200" dirty="0"/>
        </a:p>
      </dsp:txBody>
      <dsp:txXfrm>
        <a:off x="331108" y="2434700"/>
        <a:ext cx="2385784" cy="845598"/>
      </dsp:txXfrm>
    </dsp:sp>
    <dsp:sp modelId="{C0C6AEA2-1A13-364E-9701-B43766F33FE2}">
      <dsp:nvSpPr>
        <dsp:cNvPr id="0" name=""/>
        <dsp:cNvSpPr/>
      </dsp:nvSpPr>
      <dsp:spPr>
        <a:xfrm>
          <a:off x="304800" y="3444794"/>
          <a:ext cx="2438400" cy="898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/>
            <a:t>Policies</a:t>
          </a:r>
          <a:r>
            <a:rPr lang="en-US" sz="1800" kern="1200" dirty="0" smtClean="0"/>
            <a:t> - identify what needs to be done</a:t>
          </a:r>
          <a:endParaRPr lang="en-US" sz="1800" kern="1200" dirty="0"/>
        </a:p>
      </dsp:txBody>
      <dsp:txXfrm>
        <a:off x="331108" y="3471102"/>
        <a:ext cx="2385784" cy="8455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B76C59-715A-B042-B465-CD10C9F3F325}">
      <dsp:nvSpPr>
        <dsp:cNvPr id="0" name=""/>
        <dsp:cNvSpPr/>
      </dsp:nvSpPr>
      <dsp:spPr>
        <a:xfrm>
          <a:off x="0" y="30106"/>
          <a:ext cx="8784976" cy="78662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1" kern="1200" smtClean="0"/>
            <a:t>Needs to address:</a:t>
          </a:r>
          <a:endParaRPr lang="en-US" sz="3400" kern="1200" dirty="0"/>
        </a:p>
      </dsp:txBody>
      <dsp:txXfrm>
        <a:off x="0" y="30106"/>
        <a:ext cx="8784976" cy="786624"/>
      </dsp:txXfrm>
    </dsp:sp>
    <dsp:sp modelId="{7B01258C-2BDC-D14A-80F7-36087E807CED}">
      <dsp:nvSpPr>
        <dsp:cNvPr id="0" name=""/>
        <dsp:cNvSpPr/>
      </dsp:nvSpPr>
      <dsp:spPr>
        <a:xfrm>
          <a:off x="0" y="816731"/>
          <a:ext cx="8784976" cy="4265730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2100" b="0" kern="1200" dirty="0" smtClean="0">
              <a:latin typeface="+mj-lt"/>
            </a:rPr>
            <a:t>Scope </a:t>
          </a:r>
          <a:r>
            <a:rPr lang="en-US" sz="2100" b="0" kern="1200" dirty="0" smtClean="0">
              <a:latin typeface="+mj-lt"/>
            </a:rPr>
            <a:t>and purpose including relation of objectives to business, legal, regulatory requirements</a:t>
          </a:r>
          <a:endParaRPr lang="en-US" sz="2100" b="0" kern="1200" dirty="0">
            <a:latin typeface="+mj-lt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2100" b="0" kern="1200" dirty="0" smtClean="0">
              <a:latin typeface="+mj-lt"/>
            </a:rPr>
            <a:t>IT security requirements</a:t>
          </a:r>
          <a:endParaRPr lang="en-US" sz="2100" b="0" kern="1200" dirty="0">
            <a:latin typeface="+mj-lt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2100" b="0" kern="1200" dirty="0" smtClean="0">
              <a:latin typeface="+mj-lt"/>
            </a:rPr>
            <a:t>Assignment </a:t>
          </a:r>
          <a:r>
            <a:rPr lang="en-US" sz="2100" b="0" kern="1200" dirty="0" smtClean="0">
              <a:latin typeface="+mj-lt"/>
            </a:rPr>
            <a:t>of responsibilities</a:t>
          </a:r>
          <a:endParaRPr lang="en-US" sz="2100" b="0" kern="1200" dirty="0">
            <a:latin typeface="+mj-lt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2100" b="0" kern="1200" dirty="0" smtClean="0">
              <a:latin typeface="+mj-lt"/>
            </a:rPr>
            <a:t>Risk </a:t>
          </a:r>
          <a:r>
            <a:rPr lang="en-US" sz="2100" b="0" kern="1200" dirty="0" smtClean="0">
              <a:latin typeface="+mj-lt"/>
            </a:rPr>
            <a:t>management approach</a:t>
          </a:r>
          <a:endParaRPr lang="en-US" sz="2100" b="0" kern="1200" dirty="0">
            <a:latin typeface="+mj-lt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2100" b="0" kern="1200" dirty="0" smtClean="0">
              <a:latin typeface="+mj-lt"/>
            </a:rPr>
            <a:t>Security </a:t>
          </a:r>
          <a:r>
            <a:rPr lang="en-US" sz="2100" b="0" kern="1200" dirty="0" smtClean="0">
              <a:latin typeface="+mj-lt"/>
            </a:rPr>
            <a:t>awareness and training</a:t>
          </a:r>
          <a:endParaRPr lang="en-US" sz="2100" b="0" kern="1200" dirty="0">
            <a:latin typeface="+mj-lt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2100" b="0" kern="1200" dirty="0" smtClean="0">
              <a:latin typeface="+mj-lt"/>
            </a:rPr>
            <a:t>General </a:t>
          </a:r>
          <a:r>
            <a:rPr lang="en-US" sz="2100" b="0" kern="1200" dirty="0" smtClean="0">
              <a:latin typeface="+mj-lt"/>
            </a:rPr>
            <a:t>personnel issues and any legal sanctions</a:t>
          </a:r>
          <a:endParaRPr lang="en-US" sz="2100" b="0" kern="1200" dirty="0">
            <a:latin typeface="+mj-lt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2100" b="0" kern="1200" dirty="0" smtClean="0">
              <a:latin typeface="+mj-lt"/>
            </a:rPr>
            <a:t>Integration </a:t>
          </a:r>
          <a:r>
            <a:rPr lang="en-US" sz="2100" b="0" kern="1200" dirty="0" smtClean="0">
              <a:latin typeface="+mj-lt"/>
            </a:rPr>
            <a:t>of security into systems development</a:t>
          </a:r>
          <a:endParaRPr lang="en-US" sz="2100" b="0" kern="1200" dirty="0">
            <a:latin typeface="+mj-lt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2100" b="0" kern="1200" dirty="0" smtClean="0">
              <a:latin typeface="+mj-lt"/>
            </a:rPr>
            <a:t>Information </a:t>
          </a:r>
          <a:r>
            <a:rPr lang="en-US" sz="2100" b="0" kern="1200" dirty="0" smtClean="0">
              <a:latin typeface="+mj-lt"/>
            </a:rPr>
            <a:t>classification scheme</a:t>
          </a:r>
          <a:endParaRPr lang="en-US" sz="2100" b="0" kern="1200" dirty="0">
            <a:latin typeface="+mj-lt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2100" b="0" kern="1200" dirty="0" smtClean="0">
              <a:latin typeface="+mj-lt"/>
            </a:rPr>
            <a:t>Contingency </a:t>
          </a:r>
          <a:r>
            <a:rPr lang="en-US" sz="2100" b="0" kern="1200" dirty="0" smtClean="0">
              <a:latin typeface="+mj-lt"/>
            </a:rPr>
            <a:t>and business continuity planning</a:t>
          </a:r>
          <a:endParaRPr lang="en-US" sz="2100" b="0" kern="1200" dirty="0">
            <a:latin typeface="+mj-lt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2100" b="0" kern="1200" dirty="0" smtClean="0">
              <a:latin typeface="+mj-lt"/>
            </a:rPr>
            <a:t>Incident </a:t>
          </a:r>
          <a:r>
            <a:rPr lang="en-US" sz="2100" b="0" kern="1200" dirty="0" smtClean="0">
              <a:latin typeface="+mj-lt"/>
            </a:rPr>
            <a:t>detection and handling processes</a:t>
          </a:r>
          <a:endParaRPr lang="en-US" sz="2100" b="0" kern="1200" dirty="0">
            <a:latin typeface="+mj-lt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ts val="342"/>
            </a:spcAft>
            <a:buChar char="••"/>
          </a:pPr>
          <a:r>
            <a:rPr lang="en-US" sz="2100" b="0" kern="1200" dirty="0" smtClean="0">
              <a:latin typeface="+mj-lt"/>
            </a:rPr>
            <a:t>How </a:t>
          </a:r>
          <a:r>
            <a:rPr lang="en-US" sz="2100" b="0" kern="1200" dirty="0" smtClean="0">
              <a:latin typeface="+mj-lt"/>
            </a:rPr>
            <a:t>and when policy reviewed, and change control to it</a:t>
          </a:r>
          <a:endParaRPr lang="en-US" sz="2100" b="0" kern="1200" dirty="0">
            <a:latin typeface="+mj-lt"/>
          </a:endParaRPr>
        </a:p>
      </dsp:txBody>
      <dsp:txXfrm>
        <a:off x="0" y="816731"/>
        <a:ext cx="8784976" cy="42657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F1D93-B1A7-EC4D-B4AE-9716ECD96F07}">
      <dsp:nvSpPr>
        <dsp:cNvPr id="0" name=""/>
        <dsp:cNvSpPr/>
      </dsp:nvSpPr>
      <dsp:spPr>
        <a:xfrm>
          <a:off x="514432" y="515889"/>
          <a:ext cx="3909142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9D86C5-B349-B249-9B7A-A09BDCE643A3}">
      <dsp:nvSpPr>
        <dsp:cNvPr id="0" name=""/>
        <dsp:cNvSpPr/>
      </dsp:nvSpPr>
      <dsp:spPr>
        <a:xfrm>
          <a:off x="411480" y="8362"/>
          <a:ext cx="5760720" cy="885600"/>
        </a:xfrm>
        <a:prstGeom prst="round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000000"/>
              </a:solidFill>
              <a:latin typeface="+mj-lt"/>
            </a:rPr>
            <a:t>Critical component of process</a:t>
          </a:r>
          <a:endParaRPr lang="en-US" sz="2800" b="1" kern="1200" dirty="0">
            <a:solidFill>
              <a:srgbClr val="000000"/>
            </a:solidFill>
            <a:latin typeface="+mj-lt"/>
          </a:endParaRPr>
        </a:p>
      </dsp:txBody>
      <dsp:txXfrm>
        <a:off x="454711" y="51593"/>
        <a:ext cx="5674258" cy="799138"/>
      </dsp:txXfrm>
    </dsp:sp>
    <dsp:sp modelId="{177C6B0C-9EC7-8A4B-9693-595E5BA85392}">
      <dsp:nvSpPr>
        <dsp:cNvPr id="0" name=""/>
        <dsp:cNvSpPr/>
      </dsp:nvSpPr>
      <dsp:spPr>
        <a:xfrm>
          <a:off x="1882521" y="1812032"/>
          <a:ext cx="4752511" cy="921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624840" rIns="638708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rgbClr val="000000"/>
              </a:solidFill>
              <a:latin typeface="+mj-lt"/>
            </a:rPr>
            <a:t>Not feasible in practice</a:t>
          </a:r>
          <a:endParaRPr lang="en-US" sz="1400" b="1" kern="1200" dirty="0">
            <a:solidFill>
              <a:srgbClr val="000000"/>
            </a:solidFill>
            <a:latin typeface="+mj-lt"/>
          </a:endParaRPr>
        </a:p>
      </dsp:txBody>
      <dsp:txXfrm>
        <a:off x="1882521" y="1812032"/>
        <a:ext cx="4752511" cy="921375"/>
      </dsp:txXfrm>
    </dsp:sp>
    <dsp:sp modelId="{049C8206-A4B5-724E-B3E3-055514E4F640}">
      <dsp:nvSpPr>
        <dsp:cNvPr id="0" name=""/>
        <dsp:cNvSpPr/>
      </dsp:nvSpPr>
      <dsp:spPr>
        <a:xfrm>
          <a:off x="411480" y="1369162"/>
          <a:ext cx="5760720" cy="885600"/>
        </a:xfrm>
        <a:prstGeom prst="roundRect">
          <a:avLst/>
        </a:prstGeom>
        <a:solidFill>
          <a:schemeClr val="accent6">
            <a:shade val="80000"/>
            <a:hueOff val="-173528"/>
            <a:satOff val="1316"/>
            <a:lumOff val="1261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000000"/>
              </a:solidFill>
              <a:latin typeface="+mj-lt"/>
            </a:rPr>
            <a:t>Ideally examine every organizational asset</a:t>
          </a:r>
          <a:endParaRPr lang="en-US" sz="2200" b="1" kern="1200" dirty="0">
            <a:solidFill>
              <a:srgbClr val="000000"/>
            </a:solidFill>
            <a:latin typeface="+mj-lt"/>
          </a:endParaRPr>
        </a:p>
      </dsp:txBody>
      <dsp:txXfrm>
        <a:off x="454711" y="1412393"/>
        <a:ext cx="5674258" cy="799138"/>
      </dsp:txXfrm>
    </dsp:sp>
    <dsp:sp modelId="{BA36F59A-75C2-4445-AF6B-F7E2E9BBD8C7}">
      <dsp:nvSpPr>
        <dsp:cNvPr id="0" name=""/>
        <dsp:cNvSpPr/>
      </dsp:nvSpPr>
      <dsp:spPr>
        <a:xfrm>
          <a:off x="2602610" y="3252190"/>
          <a:ext cx="5328583" cy="160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624840" rIns="638708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rgbClr val="000000"/>
              </a:solidFill>
              <a:latin typeface="+mj-lt"/>
            </a:rPr>
            <a:t>Baseline</a:t>
          </a:r>
          <a:endParaRPr lang="en-US" sz="1800" b="1" kern="1200" dirty="0">
            <a:solidFill>
              <a:srgbClr val="000000"/>
            </a:solidFill>
            <a:latin typeface="+mj-lt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rgbClr val="000000"/>
              </a:solidFill>
              <a:latin typeface="+mj-lt"/>
            </a:rPr>
            <a:t>Informal</a:t>
          </a:r>
          <a:endParaRPr lang="en-US" sz="1400" b="1" kern="1200" dirty="0">
            <a:solidFill>
              <a:srgbClr val="000000"/>
            </a:solidFill>
            <a:latin typeface="+mj-lt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rgbClr val="000000"/>
              </a:solidFill>
              <a:latin typeface="+mj-lt"/>
            </a:rPr>
            <a:t>Detailed risk</a:t>
          </a:r>
          <a:endParaRPr lang="en-US" sz="1400" b="1" kern="1200" dirty="0">
            <a:solidFill>
              <a:srgbClr val="000000"/>
            </a:solidFill>
            <a:latin typeface="+mj-lt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rgbClr val="000000"/>
              </a:solidFill>
              <a:latin typeface="+mj-lt"/>
            </a:rPr>
            <a:t>Combined</a:t>
          </a:r>
          <a:endParaRPr lang="en-US" sz="1400" b="1" kern="1200" dirty="0">
            <a:solidFill>
              <a:srgbClr val="000000"/>
            </a:solidFill>
            <a:latin typeface="+mj-lt"/>
          </a:endParaRPr>
        </a:p>
      </dsp:txBody>
      <dsp:txXfrm>
        <a:off x="2602610" y="3252190"/>
        <a:ext cx="5328583" cy="1606500"/>
      </dsp:txXfrm>
    </dsp:sp>
    <dsp:sp modelId="{0509F58E-3F2E-8C49-84B4-D18E914CAD90}">
      <dsp:nvSpPr>
        <dsp:cNvPr id="0" name=""/>
        <dsp:cNvSpPr/>
      </dsp:nvSpPr>
      <dsp:spPr>
        <a:xfrm>
          <a:off x="411480" y="2895337"/>
          <a:ext cx="5760720" cy="885600"/>
        </a:xfrm>
        <a:prstGeom prst="roundRect">
          <a:avLst/>
        </a:prstGeom>
        <a:solidFill>
          <a:schemeClr val="accent6">
            <a:shade val="80000"/>
            <a:hueOff val="-347056"/>
            <a:satOff val="2632"/>
            <a:lumOff val="25223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000000"/>
              </a:solidFill>
              <a:latin typeface="+mj-lt"/>
            </a:rPr>
            <a:t>Approaches to identifying and mitigating risks to an organization’s IT infrastructure:</a:t>
          </a:r>
          <a:endParaRPr lang="en-US" sz="2200" b="1" kern="1200" dirty="0">
            <a:solidFill>
              <a:srgbClr val="000000"/>
            </a:solidFill>
            <a:latin typeface="+mj-lt"/>
          </a:endParaRPr>
        </a:p>
      </dsp:txBody>
      <dsp:txXfrm>
        <a:off x="454711" y="2938568"/>
        <a:ext cx="5674258" cy="7991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AD136-B7C9-274B-BAA3-ED6F6C9CCA25}">
      <dsp:nvSpPr>
        <dsp:cNvPr id="0" name=""/>
        <dsp:cNvSpPr/>
      </dsp:nvSpPr>
      <dsp:spPr>
        <a:xfrm>
          <a:off x="515421" y="3050"/>
          <a:ext cx="2321049" cy="1392629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  <a:latin typeface="+mj-lt"/>
            </a:rPr>
            <a:t>Involves conducting an informal, pragmatic risk analysis on organization’s IT systems</a:t>
          </a:r>
          <a:endParaRPr lang="en-US" sz="1500" b="1" kern="1200" dirty="0">
            <a:solidFill>
              <a:schemeClr val="bg1"/>
            </a:solidFill>
            <a:latin typeface="+mj-lt"/>
          </a:endParaRPr>
        </a:p>
      </dsp:txBody>
      <dsp:txXfrm>
        <a:off x="515421" y="3050"/>
        <a:ext cx="2321049" cy="1392629"/>
      </dsp:txXfrm>
    </dsp:sp>
    <dsp:sp modelId="{DBDFDA52-54DF-FD4F-AF18-F58A40344FFD}">
      <dsp:nvSpPr>
        <dsp:cNvPr id="0" name=""/>
        <dsp:cNvSpPr/>
      </dsp:nvSpPr>
      <dsp:spPr>
        <a:xfrm>
          <a:off x="3068575" y="3050"/>
          <a:ext cx="2321049" cy="1392629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57843"/>
                <a:satOff val="439"/>
                <a:lumOff val="4204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57843"/>
                <a:satOff val="439"/>
                <a:lumOff val="4204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57843"/>
                <a:satOff val="439"/>
                <a:lumOff val="420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  <a:latin typeface="+mj-lt"/>
            </a:rPr>
            <a:t>Exploits knowledge and expertise of analyst</a:t>
          </a:r>
          <a:endParaRPr lang="en-US" sz="1500" b="1" kern="1200" dirty="0">
            <a:solidFill>
              <a:schemeClr val="bg1"/>
            </a:solidFill>
            <a:latin typeface="+mj-lt"/>
          </a:endParaRPr>
        </a:p>
      </dsp:txBody>
      <dsp:txXfrm>
        <a:off x="3068575" y="3050"/>
        <a:ext cx="2321049" cy="1392629"/>
      </dsp:txXfrm>
    </dsp:sp>
    <dsp:sp modelId="{691FA8D8-FAA7-5A43-8034-FB5E02C27D1C}">
      <dsp:nvSpPr>
        <dsp:cNvPr id="0" name=""/>
        <dsp:cNvSpPr/>
      </dsp:nvSpPr>
      <dsp:spPr>
        <a:xfrm>
          <a:off x="5621729" y="3050"/>
          <a:ext cx="2321049" cy="1392629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115685"/>
                <a:satOff val="877"/>
                <a:lumOff val="8408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115685"/>
                <a:satOff val="877"/>
                <a:lumOff val="8408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115685"/>
                <a:satOff val="877"/>
                <a:lumOff val="840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smtClean="0">
              <a:solidFill>
                <a:schemeClr val="bg1"/>
              </a:solidFill>
              <a:latin typeface="+mj-lt"/>
            </a:rPr>
            <a:t>Fairly quick and cheap</a:t>
          </a:r>
          <a:endParaRPr lang="en-US" sz="1500" b="1" kern="1200">
            <a:solidFill>
              <a:schemeClr val="bg1"/>
            </a:solidFill>
            <a:latin typeface="+mj-lt"/>
          </a:endParaRPr>
        </a:p>
      </dsp:txBody>
      <dsp:txXfrm>
        <a:off x="5621729" y="3050"/>
        <a:ext cx="2321049" cy="1392629"/>
      </dsp:txXfrm>
    </dsp:sp>
    <dsp:sp modelId="{43F73BA4-37E8-5C43-958E-410D6A2C3C31}">
      <dsp:nvSpPr>
        <dsp:cNvPr id="0" name=""/>
        <dsp:cNvSpPr/>
      </dsp:nvSpPr>
      <dsp:spPr>
        <a:xfrm>
          <a:off x="515421" y="1627785"/>
          <a:ext cx="2321049" cy="1392629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173528"/>
                <a:satOff val="1316"/>
                <a:lumOff val="12612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173528"/>
                <a:satOff val="1316"/>
                <a:lumOff val="12612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173528"/>
                <a:satOff val="1316"/>
                <a:lumOff val="1261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smtClean="0">
              <a:solidFill>
                <a:schemeClr val="bg1"/>
              </a:solidFill>
              <a:latin typeface="+mj-lt"/>
            </a:rPr>
            <a:t>Judgments can be made about vulnerabilities and risks that baseline approach would not address</a:t>
          </a:r>
          <a:endParaRPr lang="en-US" sz="1500" b="1" kern="1200">
            <a:solidFill>
              <a:schemeClr val="bg1"/>
            </a:solidFill>
            <a:latin typeface="+mj-lt"/>
          </a:endParaRPr>
        </a:p>
      </dsp:txBody>
      <dsp:txXfrm>
        <a:off x="515421" y="1627785"/>
        <a:ext cx="2321049" cy="1392629"/>
      </dsp:txXfrm>
    </dsp:sp>
    <dsp:sp modelId="{AEEE60DB-6458-F746-A183-1711429D5185}">
      <dsp:nvSpPr>
        <dsp:cNvPr id="0" name=""/>
        <dsp:cNvSpPr/>
      </dsp:nvSpPr>
      <dsp:spPr>
        <a:xfrm>
          <a:off x="3068575" y="1627785"/>
          <a:ext cx="2321049" cy="1392629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231371"/>
                <a:satOff val="1755"/>
                <a:lumOff val="16815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231371"/>
                <a:satOff val="1755"/>
                <a:lumOff val="16815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231371"/>
                <a:satOff val="1755"/>
                <a:lumOff val="168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  <a:latin typeface="+mj-lt"/>
            </a:rPr>
            <a:t>Some risks may be incorrectly assessed</a:t>
          </a:r>
          <a:endParaRPr lang="en-US" sz="1500" b="1" kern="1200" dirty="0">
            <a:solidFill>
              <a:schemeClr val="bg1"/>
            </a:solidFill>
            <a:latin typeface="+mj-lt"/>
          </a:endParaRPr>
        </a:p>
      </dsp:txBody>
      <dsp:txXfrm>
        <a:off x="3068575" y="1627785"/>
        <a:ext cx="2321049" cy="1392629"/>
      </dsp:txXfrm>
    </dsp:sp>
    <dsp:sp modelId="{79EB3C42-4ABA-5C4E-8FBD-D211A4BD5743}">
      <dsp:nvSpPr>
        <dsp:cNvPr id="0" name=""/>
        <dsp:cNvSpPr/>
      </dsp:nvSpPr>
      <dsp:spPr>
        <a:xfrm>
          <a:off x="5621729" y="1627785"/>
          <a:ext cx="2321049" cy="1392629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289213"/>
                <a:satOff val="2193"/>
                <a:lumOff val="21019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289213"/>
                <a:satOff val="2193"/>
                <a:lumOff val="21019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289213"/>
                <a:satOff val="2193"/>
                <a:lumOff val="2101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smtClean="0">
              <a:solidFill>
                <a:schemeClr val="bg1"/>
              </a:solidFill>
              <a:latin typeface="+mj-lt"/>
            </a:rPr>
            <a:t>Skewed by analyst’s views, varies over time</a:t>
          </a:r>
          <a:endParaRPr lang="en-US" sz="1500" b="1" kern="1200">
            <a:solidFill>
              <a:schemeClr val="bg1"/>
            </a:solidFill>
            <a:latin typeface="+mj-lt"/>
          </a:endParaRPr>
        </a:p>
      </dsp:txBody>
      <dsp:txXfrm>
        <a:off x="5621729" y="1627785"/>
        <a:ext cx="2321049" cy="1392629"/>
      </dsp:txXfrm>
    </dsp:sp>
    <dsp:sp modelId="{7E7614A5-6B20-E94D-95D9-EF0CD561E626}">
      <dsp:nvSpPr>
        <dsp:cNvPr id="0" name=""/>
        <dsp:cNvSpPr/>
      </dsp:nvSpPr>
      <dsp:spPr>
        <a:xfrm>
          <a:off x="3068575" y="3252519"/>
          <a:ext cx="2321049" cy="1392629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347056"/>
                <a:satOff val="2632"/>
                <a:lumOff val="25223"/>
                <a:alphaOff val="0"/>
                <a:shade val="51000"/>
                <a:satMod val="130000"/>
              </a:schemeClr>
            </a:gs>
            <a:gs pos="80000">
              <a:schemeClr val="accent6">
                <a:shade val="80000"/>
                <a:hueOff val="-347056"/>
                <a:satOff val="2632"/>
                <a:lumOff val="25223"/>
                <a:alphaOff val="0"/>
                <a:shade val="93000"/>
                <a:satMod val="130000"/>
              </a:schemeClr>
            </a:gs>
            <a:gs pos="100000">
              <a:schemeClr val="accent6">
                <a:shade val="80000"/>
                <a:hueOff val="-347056"/>
                <a:satOff val="2632"/>
                <a:lumOff val="2522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  <a:latin typeface="+mj-lt"/>
            </a:rPr>
            <a:t>Suitable for small to medium sized organizations where IT systems are not necessarily essential</a:t>
          </a:r>
          <a:endParaRPr lang="en-US" sz="1500" b="1" kern="1200" dirty="0">
            <a:solidFill>
              <a:schemeClr val="bg1"/>
            </a:solidFill>
            <a:latin typeface="+mj-lt"/>
          </a:endParaRPr>
        </a:p>
      </dsp:txBody>
      <dsp:txXfrm>
        <a:off x="3068575" y="3252519"/>
        <a:ext cx="2321049" cy="13926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4A0417-83FF-8944-9F5C-3CB704F64E66}">
      <dsp:nvSpPr>
        <dsp:cNvPr id="0" name=""/>
        <dsp:cNvSpPr/>
      </dsp:nvSpPr>
      <dsp:spPr>
        <a:xfrm>
          <a:off x="131724" y="72012"/>
          <a:ext cx="2038861" cy="19557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Most comprehensive approach</a:t>
          </a:r>
          <a:endParaRPr lang="en-US" sz="1600" kern="1200" dirty="0"/>
        </a:p>
      </dsp:txBody>
      <dsp:txXfrm>
        <a:off x="430308" y="358426"/>
        <a:ext cx="1441693" cy="1382928"/>
      </dsp:txXfrm>
    </dsp:sp>
    <dsp:sp modelId="{A52486F1-2831-9B4E-AD1E-6C41621B75B7}">
      <dsp:nvSpPr>
        <dsp:cNvPr id="0" name=""/>
        <dsp:cNvSpPr/>
      </dsp:nvSpPr>
      <dsp:spPr>
        <a:xfrm rot="10068188">
          <a:off x="1124746" y="2188628"/>
          <a:ext cx="632188" cy="402933"/>
        </a:xfrm>
        <a:prstGeom prst="triangl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638F53-A61B-834F-9CC5-23FC39614272}">
      <dsp:nvSpPr>
        <dsp:cNvPr id="0" name=""/>
        <dsp:cNvSpPr/>
      </dsp:nvSpPr>
      <dsp:spPr>
        <a:xfrm>
          <a:off x="618429" y="2723170"/>
          <a:ext cx="2293834" cy="23364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Assess using formal structured process</a:t>
          </a:r>
          <a:endParaRPr lang="en-US" sz="1600" kern="120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50" kern="1200" smtClean="0"/>
            <a:t>Number of stages</a:t>
          </a:r>
          <a:endParaRPr lang="en-US" sz="1050" kern="120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50" kern="1200" dirty="0" smtClean="0"/>
            <a:t>Identify threats and vulnerabilities to assets</a:t>
          </a:r>
          <a:endParaRPr lang="en-US" sz="1050" kern="1200" dirty="0"/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50" kern="1200" dirty="0" smtClean="0"/>
            <a:t>Identify likelihood of risk occurring and consequences</a:t>
          </a:r>
          <a:endParaRPr lang="en-US" sz="1050" kern="1200" dirty="0"/>
        </a:p>
      </dsp:txBody>
      <dsp:txXfrm>
        <a:off x="954353" y="3065335"/>
        <a:ext cx="1621986" cy="1652117"/>
      </dsp:txXfrm>
    </dsp:sp>
    <dsp:sp modelId="{6A83B374-49AC-E341-B08A-D2D878A1B975}">
      <dsp:nvSpPr>
        <dsp:cNvPr id="0" name=""/>
        <dsp:cNvSpPr/>
      </dsp:nvSpPr>
      <dsp:spPr>
        <a:xfrm rot="2970209">
          <a:off x="2515092" y="2495524"/>
          <a:ext cx="632188" cy="402933"/>
        </a:xfrm>
        <a:prstGeom prst="triangl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F40426-F7A7-EF4D-ADFF-FB0FD8581A63}">
      <dsp:nvSpPr>
        <dsp:cNvPr id="0" name=""/>
        <dsp:cNvSpPr/>
      </dsp:nvSpPr>
      <dsp:spPr>
        <a:xfrm>
          <a:off x="2962672" y="938845"/>
          <a:ext cx="1776940" cy="180193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Significant cost in time, resources, expertise</a:t>
          </a:r>
          <a:endParaRPr lang="en-US" sz="1600" kern="1200" dirty="0"/>
        </a:p>
      </dsp:txBody>
      <dsp:txXfrm>
        <a:off x="3222899" y="1202733"/>
        <a:ext cx="1256486" cy="1274163"/>
      </dsp:txXfrm>
    </dsp:sp>
    <dsp:sp modelId="{72CF94A9-1291-2D4B-8301-2A9B97CC9E70}">
      <dsp:nvSpPr>
        <dsp:cNvPr id="0" name=""/>
        <dsp:cNvSpPr/>
      </dsp:nvSpPr>
      <dsp:spPr>
        <a:xfrm rot="4565819">
          <a:off x="4952618" y="1287455"/>
          <a:ext cx="632188" cy="402933"/>
        </a:xfrm>
        <a:prstGeom prst="triangl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28F9B3-AB01-474E-AE42-CBE7C9FF9B20}">
      <dsp:nvSpPr>
        <dsp:cNvPr id="0" name=""/>
        <dsp:cNvSpPr/>
      </dsp:nvSpPr>
      <dsp:spPr>
        <a:xfrm>
          <a:off x="5770986" y="434789"/>
          <a:ext cx="1637005" cy="145439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May be a legal requirement to use</a:t>
          </a:r>
          <a:endParaRPr lang="en-US" sz="1600" kern="1200" dirty="0"/>
        </a:p>
      </dsp:txBody>
      <dsp:txXfrm>
        <a:off x="6010720" y="647781"/>
        <a:ext cx="1157537" cy="1028414"/>
      </dsp:txXfrm>
    </dsp:sp>
    <dsp:sp modelId="{AB364CC3-BD1C-2343-8FAA-B847232E1751}">
      <dsp:nvSpPr>
        <dsp:cNvPr id="0" name=""/>
        <dsp:cNvSpPr/>
      </dsp:nvSpPr>
      <dsp:spPr>
        <a:xfrm rot="10320799">
          <a:off x="6436710" y="2124533"/>
          <a:ext cx="632188" cy="402933"/>
        </a:xfrm>
        <a:prstGeom prst="triangl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6A773E-D957-D940-8869-3683996883D3}">
      <dsp:nvSpPr>
        <dsp:cNvPr id="0" name=""/>
        <dsp:cNvSpPr/>
      </dsp:nvSpPr>
      <dsp:spPr>
        <a:xfrm>
          <a:off x="5811215" y="2735391"/>
          <a:ext cx="2314784" cy="225745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Suitable for large organizations with IT systems critical to their business objectives</a:t>
          </a:r>
          <a:endParaRPr lang="en-US" sz="1600" kern="1200" dirty="0"/>
        </a:p>
      </dsp:txBody>
      <dsp:txXfrm>
        <a:off x="6150207" y="3065987"/>
        <a:ext cx="1636800" cy="15962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72DE30-1B80-004A-8C92-181C6BDDFBBC}">
      <dsp:nvSpPr>
        <dsp:cNvPr id="0" name=""/>
        <dsp:cNvSpPr/>
      </dsp:nvSpPr>
      <dsp:spPr>
        <a:xfrm>
          <a:off x="972276" y="206785"/>
          <a:ext cx="3203958" cy="4086682"/>
        </a:xfrm>
        <a:prstGeom prst="round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A2F31E1-CBB8-BE4C-B4C0-33CC22961B7B}">
      <dsp:nvSpPr>
        <dsp:cNvPr id="0" name=""/>
        <dsp:cNvSpPr/>
      </dsp:nvSpPr>
      <dsp:spPr>
        <a:xfrm>
          <a:off x="1090467" y="1159758"/>
          <a:ext cx="2467048" cy="2452009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solidFill>
                <a:srgbClr val="000000"/>
              </a:solidFill>
              <a:latin typeface="+mj-lt"/>
            </a:rPr>
            <a:t>Combines elements of other approaches</a:t>
          </a:r>
          <a:endParaRPr lang="en-US" sz="2000" b="0" kern="1200" dirty="0">
            <a:solidFill>
              <a:srgbClr val="000000"/>
            </a:solidFill>
            <a:latin typeface="+mj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smtClean="0">
              <a:solidFill>
                <a:srgbClr val="000000"/>
              </a:solidFill>
              <a:latin typeface="+mj-lt"/>
            </a:rPr>
            <a:t>Initial baseline on all systems</a:t>
          </a:r>
          <a:endParaRPr lang="en-US" sz="1600" b="0" kern="1200" dirty="0">
            <a:solidFill>
              <a:srgbClr val="000000"/>
            </a:solidFill>
            <a:latin typeface="+mj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smtClean="0">
              <a:solidFill>
                <a:srgbClr val="000000"/>
              </a:solidFill>
              <a:latin typeface="+mj-lt"/>
            </a:rPr>
            <a:t>Informal analysis to identify critical risks</a:t>
          </a:r>
          <a:endParaRPr lang="en-US" sz="1600" b="0" kern="1200" dirty="0">
            <a:solidFill>
              <a:srgbClr val="000000"/>
            </a:solidFill>
            <a:latin typeface="+mj-lt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smtClean="0">
              <a:solidFill>
                <a:srgbClr val="000000"/>
              </a:solidFill>
              <a:latin typeface="+mj-lt"/>
            </a:rPr>
            <a:t>Formal assessment on these systems</a:t>
          </a:r>
          <a:endParaRPr lang="en-US" sz="1600" b="0" kern="1200" dirty="0">
            <a:solidFill>
              <a:srgbClr val="000000"/>
            </a:solidFill>
            <a:latin typeface="+mj-lt"/>
          </a:endParaRPr>
        </a:p>
      </dsp:txBody>
      <dsp:txXfrm>
        <a:off x="1090467" y="1159758"/>
        <a:ext cx="2467048" cy="2452009"/>
      </dsp:txXfrm>
    </dsp:sp>
    <dsp:sp modelId="{FA671FBA-6E41-0D47-976A-30AF05B04766}">
      <dsp:nvSpPr>
        <dsp:cNvPr id="0" name=""/>
        <dsp:cNvSpPr/>
      </dsp:nvSpPr>
      <dsp:spPr>
        <a:xfrm>
          <a:off x="3681642" y="2450"/>
          <a:ext cx="989184" cy="989184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7489140-8198-4A44-A5F3-4025CEE0EF06}">
      <dsp:nvSpPr>
        <dsp:cNvPr id="0" name=""/>
        <dsp:cNvSpPr/>
      </dsp:nvSpPr>
      <dsp:spPr>
        <a:xfrm>
          <a:off x="4670827" y="2450"/>
          <a:ext cx="2586496" cy="989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35560" bIns="1778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smtClean="0">
              <a:latin typeface="+mj-lt"/>
            </a:rPr>
            <a:t>Results in the development of a strategic picture of the IT resources and where major risks are likely to occur</a:t>
          </a:r>
          <a:endParaRPr lang="en-US" sz="1400" b="1" kern="1200" dirty="0">
            <a:latin typeface="+mj-lt"/>
          </a:endParaRPr>
        </a:p>
      </dsp:txBody>
      <dsp:txXfrm>
        <a:off x="4670827" y="2450"/>
        <a:ext cx="2586496" cy="989184"/>
      </dsp:txXfrm>
    </dsp:sp>
    <dsp:sp modelId="{7AFED605-7954-3B45-A204-726317E8AD48}">
      <dsp:nvSpPr>
        <dsp:cNvPr id="0" name=""/>
        <dsp:cNvSpPr/>
      </dsp:nvSpPr>
      <dsp:spPr>
        <a:xfrm>
          <a:off x="3681642" y="1169688"/>
          <a:ext cx="989184" cy="989184"/>
        </a:xfrm>
        <a:prstGeom prst="ellipse">
          <a:avLst/>
        </a:prstGeom>
        <a:solidFill>
          <a:schemeClr val="accent4">
            <a:tint val="50000"/>
            <a:hueOff val="916"/>
            <a:satOff val="55"/>
            <a:lumOff val="-79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0AB5D89-B649-F843-8701-025DD52C473E}">
      <dsp:nvSpPr>
        <dsp:cNvPr id="0" name=""/>
        <dsp:cNvSpPr/>
      </dsp:nvSpPr>
      <dsp:spPr>
        <a:xfrm>
          <a:off x="4670827" y="1169688"/>
          <a:ext cx="2586496" cy="989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35560" bIns="1778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smtClean="0">
              <a:latin typeface="+mj-lt"/>
            </a:rPr>
            <a:t>Ensures that a basic level of security protection is implemented early</a:t>
          </a:r>
          <a:endParaRPr lang="en-US" sz="1400" b="1" kern="1200" dirty="0">
            <a:latin typeface="+mj-lt"/>
          </a:endParaRPr>
        </a:p>
      </dsp:txBody>
      <dsp:txXfrm>
        <a:off x="4670827" y="1169688"/>
        <a:ext cx="2586496" cy="989184"/>
      </dsp:txXfrm>
    </dsp:sp>
    <dsp:sp modelId="{C8A7FA00-965E-2843-82C7-FE1EA891682D}">
      <dsp:nvSpPr>
        <dsp:cNvPr id="0" name=""/>
        <dsp:cNvSpPr/>
      </dsp:nvSpPr>
      <dsp:spPr>
        <a:xfrm>
          <a:off x="3681642" y="2336926"/>
          <a:ext cx="989184" cy="989184"/>
        </a:xfrm>
        <a:prstGeom prst="ellipse">
          <a:avLst/>
        </a:prstGeom>
        <a:solidFill>
          <a:schemeClr val="accent4">
            <a:tint val="50000"/>
            <a:hueOff val="1832"/>
            <a:satOff val="110"/>
            <a:lumOff val="-158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CEED7A0-916F-ED43-8443-7B01EBBDB04F}">
      <dsp:nvSpPr>
        <dsp:cNvPr id="0" name=""/>
        <dsp:cNvSpPr/>
      </dsp:nvSpPr>
      <dsp:spPr>
        <a:xfrm>
          <a:off x="4670827" y="2336926"/>
          <a:ext cx="2586496" cy="989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35560" bIns="1778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smtClean="0">
              <a:latin typeface="+mj-lt"/>
            </a:rPr>
            <a:t>For most organizations this approach is the most cost effective</a:t>
          </a:r>
          <a:endParaRPr lang="en-US" sz="1400" b="1" kern="1200" dirty="0">
            <a:latin typeface="+mj-lt"/>
          </a:endParaRPr>
        </a:p>
      </dsp:txBody>
      <dsp:txXfrm>
        <a:off x="4670827" y="2336926"/>
        <a:ext cx="2586496" cy="989184"/>
      </dsp:txXfrm>
    </dsp:sp>
    <dsp:sp modelId="{762D3F2F-63C5-BA43-AAE0-A22D8A13E81B}">
      <dsp:nvSpPr>
        <dsp:cNvPr id="0" name=""/>
        <dsp:cNvSpPr/>
      </dsp:nvSpPr>
      <dsp:spPr>
        <a:xfrm>
          <a:off x="3681642" y="3504164"/>
          <a:ext cx="989184" cy="989184"/>
        </a:xfrm>
        <a:prstGeom prst="ellipse">
          <a:avLst/>
        </a:prstGeom>
        <a:solidFill>
          <a:schemeClr val="accent4">
            <a:tint val="50000"/>
            <a:hueOff val="2748"/>
            <a:satOff val="165"/>
            <a:lumOff val="-237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76F33C8-737D-7D4D-A4A0-FEB311AE5FD8}">
      <dsp:nvSpPr>
        <dsp:cNvPr id="0" name=""/>
        <dsp:cNvSpPr/>
      </dsp:nvSpPr>
      <dsp:spPr>
        <a:xfrm>
          <a:off x="4670827" y="3504164"/>
          <a:ext cx="2586496" cy="989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35560" bIns="1778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smtClean="0">
              <a:latin typeface="+mj-lt"/>
            </a:rPr>
            <a:t>Use is highly recommended</a:t>
          </a:r>
          <a:endParaRPr lang="en-US" sz="1400" b="1" kern="1200" dirty="0">
            <a:latin typeface="+mj-lt"/>
          </a:endParaRPr>
        </a:p>
      </dsp:txBody>
      <dsp:txXfrm>
        <a:off x="4670827" y="3504164"/>
        <a:ext cx="2586496" cy="98918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539C1B-D207-6D41-9E63-B1D3A25BCE5B}">
      <dsp:nvSpPr>
        <dsp:cNvPr id="0" name=""/>
        <dsp:cNvSpPr/>
      </dsp:nvSpPr>
      <dsp:spPr>
        <a:xfrm>
          <a:off x="0" y="0"/>
          <a:ext cx="7000110" cy="10340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Provides </a:t>
          </a:r>
          <a:r>
            <a:rPr lang="en-US" sz="2200" b="1" kern="1200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the most accurate evaluation of an organization's IT system’s security risks</a:t>
          </a:r>
          <a:endParaRPr lang="en-US" sz="2200" kern="1200" dirty="0">
            <a:solidFill>
              <a:schemeClr val="accent6">
                <a:lumMod val="20000"/>
                <a:lumOff val="80000"/>
              </a:schemeClr>
            </a:solidFill>
          </a:endParaRPr>
        </a:p>
      </dsp:txBody>
      <dsp:txXfrm>
        <a:off x="30287" y="30287"/>
        <a:ext cx="5796868" cy="973514"/>
      </dsp:txXfrm>
    </dsp:sp>
    <dsp:sp modelId="{63A3998D-6FE7-E24C-8B4A-A96ACBF9E37C}">
      <dsp:nvSpPr>
        <dsp:cNvPr id="0" name=""/>
        <dsp:cNvSpPr/>
      </dsp:nvSpPr>
      <dsp:spPr>
        <a:xfrm>
          <a:off x="586259" y="1222104"/>
          <a:ext cx="7000110" cy="10340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Highest </a:t>
          </a:r>
          <a:r>
            <a:rPr lang="en-US" sz="2200" b="1" kern="1200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cost</a:t>
          </a:r>
          <a:endParaRPr lang="en-US" sz="2200" kern="1200" dirty="0">
            <a:solidFill>
              <a:schemeClr val="accent6">
                <a:lumMod val="20000"/>
                <a:lumOff val="80000"/>
              </a:schemeClr>
            </a:solidFill>
          </a:endParaRPr>
        </a:p>
      </dsp:txBody>
      <dsp:txXfrm>
        <a:off x="616546" y="1252391"/>
        <a:ext cx="5681119" cy="973514"/>
      </dsp:txXfrm>
    </dsp:sp>
    <dsp:sp modelId="{CB33949F-13F7-0F47-A426-A50EA9949A16}">
      <dsp:nvSpPr>
        <dsp:cNvPr id="0" name=""/>
        <dsp:cNvSpPr/>
      </dsp:nvSpPr>
      <dsp:spPr>
        <a:xfrm>
          <a:off x="1163768" y="2444209"/>
          <a:ext cx="7000110" cy="10340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Initially </a:t>
          </a:r>
          <a:r>
            <a:rPr lang="en-US" sz="2200" b="1" kern="1200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focused on addressing defense security concerns</a:t>
          </a:r>
          <a:endParaRPr lang="en-US" sz="2200" kern="1200" dirty="0">
            <a:solidFill>
              <a:schemeClr val="accent6">
                <a:lumMod val="20000"/>
                <a:lumOff val="80000"/>
              </a:schemeClr>
            </a:solidFill>
          </a:endParaRPr>
        </a:p>
      </dsp:txBody>
      <dsp:txXfrm>
        <a:off x="1194055" y="2474496"/>
        <a:ext cx="5689869" cy="973514"/>
      </dsp:txXfrm>
    </dsp:sp>
    <dsp:sp modelId="{FED0590C-947A-C448-91A7-379866A4B7AE}">
      <dsp:nvSpPr>
        <dsp:cNvPr id="0" name=""/>
        <dsp:cNvSpPr/>
      </dsp:nvSpPr>
      <dsp:spPr>
        <a:xfrm>
          <a:off x="1750027" y="3666314"/>
          <a:ext cx="7000110" cy="10340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Often </a:t>
          </a:r>
          <a:r>
            <a:rPr lang="en-US" sz="2200" b="1" kern="1200" dirty="0" smtClean="0">
              <a:solidFill>
                <a:schemeClr val="accent6">
                  <a:lumMod val="20000"/>
                  <a:lumOff val="80000"/>
                </a:schemeClr>
              </a:solidFill>
            </a:rPr>
            <a:t>mandated by government organizations and associated businesses</a:t>
          </a:r>
          <a:endParaRPr lang="en-US" sz="2200" b="1" kern="1200" dirty="0">
            <a:solidFill>
              <a:schemeClr val="accent6">
                <a:lumMod val="20000"/>
                <a:lumOff val="80000"/>
              </a:schemeClr>
            </a:solidFill>
          </a:endParaRPr>
        </a:p>
      </dsp:txBody>
      <dsp:txXfrm>
        <a:off x="1780314" y="3696601"/>
        <a:ext cx="5681119" cy="973514"/>
      </dsp:txXfrm>
    </dsp:sp>
    <dsp:sp modelId="{8CD4D033-1A1A-5443-9A5D-FD849767E8AB}">
      <dsp:nvSpPr>
        <dsp:cNvPr id="0" name=""/>
        <dsp:cNvSpPr/>
      </dsp:nvSpPr>
      <dsp:spPr>
        <a:xfrm>
          <a:off x="6327952" y="792017"/>
          <a:ext cx="672157" cy="67215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/>
        </a:p>
      </dsp:txBody>
      <dsp:txXfrm>
        <a:off x="6479187" y="792017"/>
        <a:ext cx="369687" cy="505798"/>
      </dsp:txXfrm>
    </dsp:sp>
    <dsp:sp modelId="{8A79505C-7920-834B-868D-EF863817A317}">
      <dsp:nvSpPr>
        <dsp:cNvPr id="0" name=""/>
        <dsp:cNvSpPr/>
      </dsp:nvSpPr>
      <dsp:spPr>
        <a:xfrm>
          <a:off x="6914212" y="2014122"/>
          <a:ext cx="672157" cy="67215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/>
        </a:p>
      </dsp:txBody>
      <dsp:txXfrm>
        <a:off x="7065447" y="2014122"/>
        <a:ext cx="369687" cy="505798"/>
      </dsp:txXfrm>
    </dsp:sp>
    <dsp:sp modelId="{8348CDD8-1994-4B42-B858-DD43A4D8BB99}">
      <dsp:nvSpPr>
        <dsp:cNvPr id="0" name=""/>
        <dsp:cNvSpPr/>
      </dsp:nvSpPr>
      <dsp:spPr>
        <a:xfrm>
          <a:off x="7491721" y="3236227"/>
          <a:ext cx="672157" cy="67215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000" kern="1200"/>
        </a:p>
      </dsp:txBody>
      <dsp:txXfrm>
        <a:off x="7642956" y="3236227"/>
        <a:ext cx="369687" cy="505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5CC3096-83BF-4C4F-B538-52097ACD79E2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18692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-109" charset="0"/>
              </a:rPr>
              <a:t>Lecture slides prepared for “Computer Security: Principles and Practice”, 3/e, by William Stallings and </a:t>
            </a:r>
            <a:r>
              <a:rPr lang="en-US" dirty="0" err="1" smtClean="0">
                <a:latin typeface="Times New Roman" pitchFamily="-109" charset="0"/>
              </a:rPr>
              <a:t>Lawrie</a:t>
            </a:r>
            <a:r>
              <a:rPr lang="en-US" dirty="0" smtClean="0">
                <a:latin typeface="Times New Roman" pitchFamily="-109" charset="0"/>
              </a:rPr>
              <a:t> Brown, Chapter 14</a:t>
            </a:r>
            <a:r>
              <a:rPr lang="en-US" baseline="0" dirty="0" smtClean="0">
                <a:latin typeface="Times New Roman" pitchFamily="-109" charset="0"/>
              </a:rPr>
              <a:t> “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09" charset="0"/>
                <a:ea typeface="+mn-ea"/>
                <a:cs typeface="+mn-cs"/>
              </a:rPr>
              <a:t>IT</a:t>
            </a:r>
            <a:r>
              <a:rPr lang="en-US" baseline="0" dirty="0" smtClean="0">
                <a:latin typeface="Times New Roman" pitchFamily="-109" charset="0"/>
              </a:rPr>
              <a:t> Security Management and Risk Assessment</a:t>
            </a:r>
            <a:r>
              <a:rPr lang="en-US" dirty="0" smtClean="0">
                <a:latin typeface="Times New Roman" pitchFamily="-109" charset="0"/>
              </a:rPr>
              <a:t>”.</a:t>
            </a:r>
            <a:endParaRPr lang="en-AU" dirty="0" smtClean="0">
              <a:latin typeface="Times New Roman" pitchFamily="-109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1</a:t>
            </a:fld>
            <a:endParaRPr lang="en-AU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7ED721-B42A-324B-A2FA-AE54EF2364D2}" type="slidenum">
              <a:rPr lang="en-AU"/>
              <a:pPr/>
              <a:t>10</a:t>
            </a:fld>
            <a:endParaRPr lang="en-AU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is critical that an organization’s IT security policy has full approval and buy-in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senior management. Without this, experience shows that it is unlikely that sufficient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resources or emphasis will be given to meeting the identified objectives and achieving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suitable security outcome. With the clear, visible support of senior management, it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much more likely that security will be taken seriously by all levels of personnel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organization. This support is also evidence of concern and due diligence in the management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organization’s systems and the monitoring of its risk profile.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Because the responsibility for IT security is shared across the organization,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there is a risk of inconsistent implementation of security and a loss of central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monitoring and control. The various standards strongly recommend that overall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responsibility for the organization’s IT security be assigned to a single person,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organizational IT security officer. This person should ideally have a background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security. The responsibilities of this person include: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Oversight of the IT security management process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Liaison with senior management on IT security issues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Maintenance of the organization’s IT security objectives, strategies, and policies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Coordination of the response to any IT security incidents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Management of the organization-wide IT security awareness and training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programs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Interaction with IT project security officers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Larger organizations will need separate IT project security officers associated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major projects and systems. Their role is to develop and maintain security policies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their systems, develop and implement security plans relating to these systems,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handle the day-to-day monitoring of the implementation of these plans, and assist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the investigation of incidents involving their systems.</a:t>
            </a:r>
            <a:endParaRPr lang="en-US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4397A8-E217-FF4D-9212-AA306282A481}" type="slidenum">
              <a:rPr lang="en-AU"/>
              <a:pPr/>
              <a:t>11</a:t>
            </a:fld>
            <a:endParaRPr lang="en-AU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We now turn to the key risk management component of the IT security process.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stage is critical, because without it there is a significant chance that resources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will not be deployed where most effective. The result will be that some risks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not addressed, leaving the organization vulnerable, while other safeguards may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deployed without sufficient justification, wasting time and money. Ideally every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single organizational asset is examined, and every conceivable risk to it is evaluated.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If a risk is judged to be too great, then appropriate remedial controls are deployed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reduce the risk to an acceptable level. In practice this is clearly impossible. The time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effort required, even for large, well-resourced organizations, is clearly neither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achievable nor cost effective. Even if possible, the rapid rate of change in both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technologies and the wider threat environment means that any such assessment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would be obsolete as soon as it is completed, if not earlier! Clearly some form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compromise evaluation is needed.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Another issue is the decision as to what constitutes an appropriate level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to accept. In an ideal world the goal would be to eliminate all risks completely.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Again, this is simply not possible. A more realistic alternative is to expend an amount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resources in reducing risks proportional to the potential costs to the organization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should that risk occur. This process also must take into consideration the likelihood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risk’s occurrence. Specifying the acceptable level of risk is simply prudent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management and means that resources expended are reasonable in the context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organization’s available budget, time, and personnel resources. The aim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assessment process is to provide management with the information necessary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them to make reasonable decisions on where available resources will be deployed.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Given the very wide range of organizations, from very small businesses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global multinationals and national governments, there clearly needs to be a range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alternatives available in performing this process. There are a range of formal standards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detail suitable IT security risk assessment processes, including [ISO13335],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[ISO27005], and [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NIST12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]. In particular, [ISO13335] recognizes four approaches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identifying and mitigating risks to an organization’s IT infrastructure: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Baseline approach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Informal approach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Detailed risk analysis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Combined approach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choice among these will be determined by the resources available to the organization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from an initial high-level risk analysis that considers how valuable the IT systems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and how critical to the organization’s business objectives. Legal and regulatory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constraints may also require specific approaches. This information should be determined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when developing the organization’s IT security objectives, strategies, and policies.</a:t>
            </a:r>
            <a:endParaRPr lang="en-US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A553EC-E063-444D-A5F4-1C1338424DD7}" type="slidenum">
              <a:rPr lang="en-AU"/>
              <a:pPr/>
              <a:t>12</a:t>
            </a:fld>
            <a:endParaRPr lang="en-AU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baseline approach to risk assessment aims to implement a basic general level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security controls on systems using baseline documents, codes of practice, and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industry best practice . The advantages of this approach are that it doesn’t require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expenditure of additional resources in conducting a more formal risk assessment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that the same measures can be replicated over a range of systems.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major disadvantage is that no special consideration is given to variations in the organization’s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exposure based on who they are and how their systems are used.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Also, there is a chance that the baseline level may be set either too high, leading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expensive or restrictive security measures that may not be warranted, or set too low,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resulting in insufficient security and leaving the organization vulnerable.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goal of the baseline approach is to implement generally agreed controls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provide protection against the most common threats. These would include implementing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industry best practice in configuring and deploying systems, like those we discuss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Chapter 12 on operating systems security. As such, the baseline approach forms a good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base from which further security measures can be determined. Suitable baseline recommendations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checklists may be obtained from a range of organizations, including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Various national and international standards organizations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Security-related organizations such as the CERT, NSA, and so on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Industry sector councils or peak groups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use of the baseline approach alone would generally be recommended only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small organizations without the resources to implement more structured approaches.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But it will at least ensure that a basic level of security is deployed, which is not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guaranteed by the default configurations of many systems.</a:t>
            </a:r>
            <a:endParaRPr lang="en-US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77707C-2CFA-2940-92CB-0028E438A507}" type="slidenum">
              <a:rPr lang="en-AU"/>
              <a:pPr/>
              <a:t>13</a:t>
            </a:fld>
            <a:endParaRPr lang="en-AU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informal approach involves conducting some form of informal, pragmatic risk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analysis for the organization’s IT systems. This analysis does not involve the use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formal, structured process, but rather exploits the knowledge and expertise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individuals performing this analysis. These may either be internal experts, if available,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or, alternatively, external consultants. A major advantage of this approach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the individuals performing the analysis require no additional skills. Hence,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informal risk assessment can be performed relatively quickly and cheaply. In addition,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because the organization’s systems are being examined, judgments can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made about specific vulnerabilities and risks to systems for the organization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baseline approach would not address. Thus more accurate and targeted controls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may be used than would be the case with the baseline approach. There are a number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disadvantages. Because a formal process is not used, there is a chance that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risks may not be considered appropriately, potentially leaving the organization vulnerable.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Besides, because the approach is informal, the results may be skewed by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views and prejudices of the individuals performing the analysis. It may also result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insufficient justification for suggested controls, leading to questions over whether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proposed expenditure is really justified. Lastly, there may be inconsistent results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over time as a result of differing expertise in those conducting the analysis.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use of the informal approach would generally be recommended for small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medium-sized organizations where the IT systems are not necessarily essential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meeting the organization’s business objectives and where additional expenditure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analysis cannot be justified.</a:t>
            </a:r>
            <a:endParaRPr lang="en-US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71F02A-85B4-BB43-B5C6-8F76D4AA7748}" type="slidenum">
              <a:rPr lang="en-AU"/>
              <a:pPr/>
              <a:t>14</a:t>
            </a:fld>
            <a:endParaRPr lang="en-AU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third and most comprehensive approach is to conduct a detailed risk assessment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organization’s IT systems, using a formal structured process. This provides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greatest degree of assurance that all significant risks are identified and their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implications considered. This process involves a number of stages, including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identification of assets, identification of threats and vulnerabilities to those assets,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determination of the likelihood of the risk occurring and the consequences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 should that occur, and hence the risk the organization is exposed to.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information, appropriate controls can be chosen and implemented to address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risks identified. The advantages of this approach are that it provides the most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detailed examination of the security risks of an organization’s IT system, and produces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strong justification for expenditure on the controls proposed. It also provides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best information for continuing to manage the security of these systems as they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evolve and change. The major disadvantage is the significant cost in time, resources,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expertise needed to perform such an analysis. The time taken to perform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analysis may also result in delays in providing suitable levels of protection for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systems. The details of this approach are discussed in the next section.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use of a formal, detailed risk analysis is often a legal requirement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some government organizations and businesses providing key services to them.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may also be the case for organizations providing key national infrastructure.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such organizations, there is no choice but to use this approach. It may also be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approach of choice for large organizations with IT systems critical to their business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objectives and with the resources available to perform this type of analysis.</a:t>
            </a:r>
            <a:endParaRPr lang="en-US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B4AAB5-0C0F-C64C-B317-F62D5E481227}" type="slidenum">
              <a:rPr lang="en-AU"/>
              <a:pPr/>
              <a:t>15</a:t>
            </a:fld>
            <a:endParaRPr lang="en-AU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last approach combines elements of the baseline, informal, and detailed risk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analysis approaches. The aim is to provide reasonable levels of protection as quickly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 possible, and then to examine and adjust the protection controls deployed on key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systems over time. The approach starts with the implementation of suitable baseline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recommendations on all systems. Next, systems either exposed to high risk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levels or critical to the organization’s business objectives are identified in the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high-level</a:t>
            </a:r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assessment. A decision can then be made to possibly conduct an immediate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informal risk assessment on key systems, with the aim of relatively quickly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tailoring controls to more accurately reflect their requirements. Lastly, an ordered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 of performing detailed risk analyses of these systems can be instituted. Over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time this can result in the most appropriate and cost-effective security controls being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selected and implemented on these systems. This approach has a significant number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advantages. The use of the initial high-level analysis to determine where further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resources need to be expended, rather than facing a full detailed risk analysis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all systems, may well be easier to sell to management. It also results in the development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 strategic picture of the IT resources and where major risks are likely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occur. This provides a key planning aid in the subsequent management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organization’s security. The use of the baseline and informal analyses ensures that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basic level of security protection is implemented early. And it means that resources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likely to be applied where most needed and that systems most at risk are likely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be examined further reasonably early in the process. However, there are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disadvantages. If the initial high-level analysis is inaccurate, then some systems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which a detailed risk analysis should be performed may remain vulnerable for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time. Nonetheless, the use of the baseline approach should ensure a basic minimum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level on such systems. Further, if the results of the high-level analysis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reviewed appropriately, the chance of lingering vulnerability is minimized.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[ISO13335] considers that for most organizations, in most circumstances,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approach is the most cost effective. Consequently its use is highly recommended.</a:t>
            </a:r>
            <a:endParaRPr lang="en-US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C8C1B4-77C5-954D-8809-9A775118FE71}" type="slidenum">
              <a:rPr lang="en-AU"/>
              <a:pPr/>
              <a:t>16</a:t>
            </a:fld>
            <a:endParaRPr lang="en-AU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formal, detailed security risk analysis approach provides the most accurate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evaluation of an organization’s IT system’s security risks, but at the highest cost.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approach has evolved with the development of trusted computer systems,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initially focused on addressing defense security concerns, as we discuss in Chapter 13 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original security risk assessment methodology was given in the Yellow Book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standard (CSC-STD-004-85 June 1985), one of the original U.S. TCSEC rainbow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book series of standards. Its focus was entirely on protecting the confidentiality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information, reflecting the military concern with information classification.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recommended rating it gave for a trusted computer system depended on difference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between the minimum user clearance and the maximum information classification.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Specifically it defined a risk index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Index = Max Info Sensitivity - Min User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Clearance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table in this standard, listing suitable categories of systems for each risk level,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was used to select the system type. Clearly this limited approach neither adequately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reflects the range of security services required nor the wide range of possible threats.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Over the years since, the process of conducting a security risk assessment that does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consider these issues has evolved.</a:t>
            </a:r>
            <a:endParaRPr lang="en-US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number of national and international standards document the expected formal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analysis approach.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include [ISO27005], [NIST12], [ISO31000],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[SASN06], and [SA04].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approach is often mandated by government organizations and associated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businesses. These standards all broadly agree on the process used. Figure 14.3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(reproduced from figure 3-1 in [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NIST12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]) illustrates a typical process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3096-83BF-4C4F-B538-52097ACD79E2}" type="slidenum">
              <a:rPr lang="en-AU" smtClean="0"/>
              <a:pPr/>
              <a:t>17</a:t>
            </a:fld>
            <a:endParaRPr lang="en-A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E24460-A1E7-5343-ABC3-F6BE6BCD883D}" type="slidenum">
              <a:rPr lang="en-AU"/>
              <a:pPr/>
              <a:t>18</a:t>
            </a:fld>
            <a:endParaRPr lang="en-AU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initial step is known as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establishing the context or system characterization . Its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purpose is to determine the basic parameters within which the risk assessment will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conducted, and then to identify the assets to be examined.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process starts with the organizational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objectives and considers the broad risk exposure of the organization.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recognizes that not all organizations are equally at risk, but that some, because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their function, may be specifically targeted. It explores the relationship between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specific organization and the wider political and social environment in which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operates.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Industries such as agriculture and education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considered to be at lesser risk compared to government or banking and finance. Note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this classification predates September 11, and it is likely that there has been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change since it was developed. In particular it is likely that utilities, for example,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probably at higher risk than the classification suggests. NIST has indicated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following industries are vulnerable to risks in Supervisory Control and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Acquisition (SCADA) and process control systems: electric, water and wastewater,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oil and natural gas, chemical, pharmaceutical, pulp and paper, food and beverage,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discrete manufacturing (automotive, aerospace, and durable goods), air and rail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transportation, and mining and metallurgy.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 this point in determining an organization’s broad risk exposure, any relevant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legal and regulatory constraints must also be identified. These features provide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baseline for the organization’s risk exposure and an initial indication of the broad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scale of resources it needs to expend to manage this risk in order to successfully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conduct business.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Next, senior management must define the organization’s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appetite 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 of risk the organization views as acceptable. Again this will depend very much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 the type of organization, and its management’s attitude to how it conducts business.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example, banking and finance organizations tend to be fairly conservative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risk averse. This means they want a low residual risk and are willing to spend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resources necessary to achieve this. In contrast, a leading-edge manufacturer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a brand new product may have a much greater risk tolerance. The manufacturer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willing to take a chance to obtain a competitive advantage, and with limited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resources wishes to expend less on risk controls. This decision is not just IT specific.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Rather it reflects the organization’s broader management approach to how it conducts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business.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endParaRPr lang="en-US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 14.4 (adapted from an IDC 2000 report) suggests a possible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spectrum of organizational risk.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3096-83BF-4C4F-B538-52097ACD79E2}" type="slidenum">
              <a:rPr lang="en-AU" smtClean="0"/>
              <a:pPr/>
              <a:t>19</a:t>
            </a:fld>
            <a:endParaRPr lang="en-A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previous chapters, we discussed a range of technical and administrative measures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can be used to manage and improve the security of computer systems and networks.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chapter and the next, we look at the process of how to best select and implement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measures to effectively address an organization’s security requirements. As we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noted in Chapter 1, this involves examining three fundamental questions: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1. What assets do we need to protect?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2. How are those assets threatened?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3. What can we do to counter those threats?</a:t>
            </a:r>
            <a:endParaRPr lang="en-US" b="0" dirty="0" smtClean="0">
              <a:ea typeface="+mn-ea"/>
              <a:cs typeface="+mn-cs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2</a:t>
            </a:fld>
            <a:endParaRPr lang="en-AU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6F223E-96C1-634B-B754-0AEFEAB22ECA}" type="slidenum">
              <a:rPr lang="en-AU"/>
              <a:pPr/>
              <a:t>20</a:t>
            </a:fld>
            <a:endParaRPr lang="en-AU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last component of this first step in the risk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assessment is to identify the assets to examine. This directly addresses the first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three fundamental questions we opened this chapter with: “What assets do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we need to protect?” An asset is “anything that needs to be protected” because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has value to the organization and contributes to the successful attainment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organization’s objectives. As we discuss in Chapter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1,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 asset may be either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tangible or intangible. It includes computer and communications hardware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infrastructure, software (including applications and information/data held on these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systems), the documentation on these systems, and the people who manage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maintain these systems. Within the boundaries identified for the risk assessment,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assets need to be identified and their value to the organization assessed. It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important to emphasize again that while the ideal is to consider every conceivable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asset, in practice this is not possible. Rather the goal here is to identify all assets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contribute significantly to attaining the organization’s objectives and whose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compromise or loss would seriously impact on the organization’s operation.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[SASN06] describes this process as a criticality assessment that aims to identify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those assets that are most important to the organization.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While the risk assessment process is most likely being managed by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experts, they will not necessarily have a high degree of familiarity with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organization’s operation and structures. Thus they need to draw on the expertise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people in the relevant areas of the organization to identify key assets and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their value to the organization. A key element of this process step is identifying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interviewing such personnel. Many of the standards listed previously include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checklists of types of assets and suggestions for mechanisms for gathering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necessary information. These should be consulted and used. The outcome of this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step should be a list of assets, with brief descriptions of their use by, and value to,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organization.</a:t>
            </a:r>
            <a:endParaRPr lang="en-US" b="0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FE5A44-8859-D947-85B0-A48B4DEC6117}" type="slidenum">
              <a:rPr lang="en-AU"/>
              <a:pPr/>
              <a:t>21</a:t>
            </a:fld>
            <a:endParaRPr lang="en-AU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The next step in the process is to identify the threats or risks the assets are exposed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to. This directly addresses the second of our three fundamental questions: “How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those assets threatened?” It is worth commenting on the terminology used here.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terms threat  and risk , while having distinct meanings, are often used interchangeably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this context. There is considerable variation in the definitions of these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terms, as seen in the range of definitions provided in the cited standards. The following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definitions will be useful in our discussion: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relationship among these and other security concepts is illustrated in Figure 1.2 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which shows that central term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results from a threat exploiting vulnerabilities in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assets that causes loss of value to the organization.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goal of this stage is to identify potentially significant risks to the assets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listed. This requires answering the following questions for each asset: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1. Who or what could cause it harm?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2. How could this occur?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endParaRPr lang="en-US" b="0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83442E-E927-6F47-B2A4-E02405DD1AD6}" type="slidenum">
              <a:rPr lang="en-AU"/>
              <a:pPr/>
              <a:t>22</a:t>
            </a:fld>
            <a:endParaRPr lang="en-AU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Answering the first of these questions involves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identifying potential threats to assets. In the broadest sense, a threat is anything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might hinder or prevent an asset from providing appropriate levels of the key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services: confidentiality, integrity, availability, accountability, authenticity,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reliability. Note that one asset may have multiple threats, and a single threat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may target multiple assets.</a:t>
            </a:r>
            <a:endParaRPr lang="en-US" b="0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9B5C7B-CE8D-6741-85B9-6BC2CFA74B40}" type="slidenum">
              <a:rPr lang="en-AU"/>
              <a:pPr/>
              <a:t>23</a:t>
            </a:fld>
            <a:endParaRPr lang="en-AU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threat may be either natural or human-made and may be accidental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deliberate. This is known as the threat source . The classic natural threat sources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those often referred to as acts of God, and include damage caused by fire, flood,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storm, earthquake, and other such natural events. It also includes environmental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threats such as long-term loss of power or natural gas. Or it may be the result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chemical contamination or leakage. Alternatively, a threat source may be a human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agent acting either directly or indirectly. Examples of the former include an insider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retrieving and selling information for personal gain or a hacker targeting the organization’s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server over the Internet. An example of the latter includes someone writing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releasing a network worm that infects the organization’s systems. These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examples all involved a deliberate exploit of a threat. However, a threat may also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a result of an accident, such as an employee incorrectly entering information 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system, which results in the system malfunctioning.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Identifying possible threats and threat sources requires the use of a variety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sources, along with the experience of the risk assessor. The chance of natural threats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occurring in any particular area is usually well known from insurance statistics. Lists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other potential threats may be found in the standards, in the results of IT security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surveys, and in information from government security agencies. The annual computer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crime reports, such as those by CSI/FBI and by Verizon in the United States,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similar reports in other countries, provide useful general guidance on the broad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threat environment and the most common problem areas. Standards, such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[NIST12] Appendix D with a taxonomy of threat sources, and Appendix E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examples of threats, may also assist here.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However, this general guidance needs to be tailored to the organization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risk environment it operates in. This involves consideration of vulnerabilities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organization’s IT systems, which may indicate that some risks are either more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less likely than the general case. Where an organization’s security concerns are sufficiently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high that threats need to be specifically identified, threat scenarios can be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modelled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, developed, and analyzed, as described in [NIST12]. Organization’s define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threat scenarios to describe how the tactics, techniques, and procedures employed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an attacker can contribute to, or cause, harm. The possible motivation of deliberate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attackers in relation to the organization should be considered as potentially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influencing this variation in risk. In addition, any previous experience of attacks seen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the organization needs to be considered, as that is concrete evidence of risks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known to occur. When evaluating possible human threat sources, it is worth considering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their reason and capabilities for attacking this organization, including their: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Motivation:  Why would they target this organization; how motivated are they?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Capability:  What is their level of skill in exploiting the threat?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Resources:  How much time, money, and other resources could they deploy?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Probability of attack:  How likely and how often would your assets be targeted?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Deterrence:  What are the consequences to the attacker of being identified?</a:t>
            </a:r>
            <a:endParaRPr lang="en-US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4642F5-068D-974B-AA49-7BCC0C1255EC}" type="slidenum">
              <a:rPr lang="en-AU"/>
              <a:pPr/>
              <a:t>24</a:t>
            </a:fld>
            <a:endParaRPr lang="en-AU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Answering the second of these questions, “How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could this occur?” involves identifying flaws or weaknesses in the organization’s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systems or processes that could be exploited by a threat. This will help determine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applicability of the threat to the organization and its significance. Note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mere existence of some vulnerability does not mean harm will be caused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 asset. There must also be a threat source for some threat that can exploit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vulnerability for harm. It is the combination of a threat and a vulnerability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creates a risk to an asset.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Again, many of the standards listed previously include checklists of threats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vulnerabilities and suggestions for tools and techniques to list them and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determine their relevance to the organization. The outcome of this step should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list of threats and vulnerabilities, with brief descriptions of how and why they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might occur.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6B5199-D0D4-3941-9731-8F51B05C190A}" type="slidenum">
              <a:rPr lang="en-AU"/>
              <a:pPr/>
              <a:t>25</a:t>
            </a:fld>
            <a:endParaRPr lang="en-AU"/>
          </a:p>
        </p:txBody>
      </p:sp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Having identified key assets and the likely threats and vulnerabilities they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exposed to, the next step is to determine the level of risk each of these poses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organization. The aim is to identify and categorize the risks to assets that threaten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regular operations of the organization. Risk analysis also provides information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management to help managers evaluate these risks and determine how best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treat them. Risk analysis involves first specifying the likelihood of occurrence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each identified threat to an asset, in the context of any existing controls. Next,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consequence to the organization is determined, should that threat eventuate. Lastly,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information is combined to derive an overall risk rating for each threat.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ideal would be to specify the likelihood as a probability value and the consequence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 a monetary cost to the organization should it occur. The resulting risk is then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simply given as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= (Probability that threat occurs)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x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(Cost to organization)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can be directly equated to the value the threatened asset has for the organization,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hence specify what level of expenditure is reasonable to reduce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probability of its occurrence to an acceptable level. Unfortunately, it is often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extremely hard to determine accurate probabilities, realistic cost consequences,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 both. This is particularly true of intangible assets, such as the loss of confidentiality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 trade secret. Hence, most risk analyses use qualitative, rather than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quantitative, ratings for both these items. The goal is then to order the resulting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risks to help determine which need to be most urgently treated, rather than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give them an absolute value.</a:t>
            </a:r>
            <a:endParaRPr lang="en-US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Before the likelihood of a threat can be specified,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any existing controls used by the organization to attempt to minimize threats need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be identified. Security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controls include management, operational, and technical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processes and procedures that act to reduce the exposure of the organization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some risks by reducing the ability of a threat source to exploit some vulnerabilities.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can be identified by using checklists of existing controls, and by interviewing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key organizational staff to solicit this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3096-83BF-4C4F-B538-52097ACD79E2}" type="slidenum">
              <a:rPr lang="en-AU" smtClean="0"/>
              <a:pPr/>
              <a:t>26</a:t>
            </a:fld>
            <a:endParaRPr lang="en-A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8B287F-527A-0C46-88CD-124E0AEE73A6}" type="slidenum">
              <a:rPr lang="en-AU"/>
              <a:pPr/>
              <a:t>27</a:t>
            </a:fld>
            <a:endParaRPr lang="en-AU"/>
          </a:p>
        </p:txBody>
      </p:sp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Having identified existing controls,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likelihood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each identified threat could occur and cause harm to some asset needs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specified. The likelihood is typically described qualitatively, using values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descriptions such as those shown in Table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14.2.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While the various risk assessment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standards all suggest tables similar to these, there is considerable variation in their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detail. The selection of the specific descriptions and tables used is determined 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beginning of the risk assessment process, when the context is established.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There will very likely be some uncertainty and debate over exactly which rating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most appropriate. This reflects the qualitative nature of the ratings, ambiguity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their precise meaning, and uncertainty over precisely how likely it is that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threat may eventuate. It is important to remember that the goal of this process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provide guidance to management as to which risks exist, and provide enough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information to help management decide how to most appropriately respond. Any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uncertainty in the selection of ratings should be noted in the discussion on their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selection, but ultimately management will make a business decision in response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information.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risk analyst takes the descriptive asset and threat/vulnerability details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from the preceding steps in this process and, in light of the organization’s overall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environment and existing controls, decides the appropriate rating.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estimation relates to the likelihood of the specified threat exploiting one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more vulnerabilities to an asset or group of assets, which results in harm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organization. The specified likelihood needs to be realistic. In particular, a rating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likely or higher suggests that this threat has occurred sometime previously.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means past history provides supporting evidence for its specification. If this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not the case, then specifying such a value would need to be justified on the basis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 significantly changed threat environment, a change in the IT system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has weakened its security, or some other rationale for the threat’s anticipated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likely occurrence. In contrast, the Unlikely and Rare ratings can be very hard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quantify. They are an indication that the threat is of concern, but whether it could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occur is difficult to specify. Typically such threats would only be considered if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consequences to the organization of their occurrence are so severe that they must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considered, even if extremely improbable.</a:t>
            </a:r>
            <a:endParaRPr lang="en-US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42D77F-31F5-CA47-BF0E-3F4197D790C2}" type="slidenum">
              <a:rPr lang="en-AU"/>
              <a:pPr/>
              <a:t>28</a:t>
            </a:fld>
            <a:endParaRPr lang="en-AU"/>
          </a:p>
        </p:txBody>
      </p:sp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analyst must then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specify the consequence of a specific threat eventuating. Note this is distinct from,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not related to, the likelihood of the threat occurring. Rather,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consequence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specification indicates the impact on the organization should the particular threat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question actually eventuate. Even if a threat is regarded as rare or unlikely, if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organization would suffer severe consequence should it occur, then it clearly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poses a risk to the organization. Hence, appropriate responses must be considered.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qualitative descriptive value, such as those shown in Table 14.3 , is typically used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describe the consequence. As with the likelihood ratings, there is likely to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some uncertainty as to the best rating to use.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determination should be based upon the judgment of the asset’s owners,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the organization’s management, rather than the opinion of the risk analyst.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in contrast with the likelihood determination. The specified consequence needs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realistic. It must relate to the impact on the organization as a whole should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specific threat eventuate. It is not just the impact on the affected system. It is possible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a particular system (a server in one location, for example) might be completely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destroyed in a fire. However, the impact on the organization could vary from it being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minor inconvenience (the server was in a branch office, and all data were replicated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elsewhere) to a major disaster (the server had the sole copy of all customer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financial records for a small business). As with the likelihood ratings, the consequence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ratings must be determined knowing the organization’s current practices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arrangements. In particular, the organization’s existing backup, disaster recovery,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contingency planning, or lack thereof, will influence the choice of rating.</a:t>
            </a:r>
            <a:endParaRPr lang="en-US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B36DAC-B571-5843-AF36-5F72F8484BA2}" type="slidenum">
              <a:rPr lang="en-AU"/>
              <a:pPr/>
              <a:t>29</a:t>
            </a:fld>
            <a:endParaRPr lang="en-AU"/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Once the likelihood and consequence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each specific threat have been identified, a final level of risk can be assigned.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is typically determined using a table that maps these values to a risk level,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such as those shown in Table 14.4 . This table details the risk level assigned to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combination. Such a table provides the qualitative equivalent of performing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ideal risk calculation using quantitative values. It also indicates the interpretation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these assigned levels.</a:t>
            </a:r>
            <a:endParaRPr lang="en-US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9DD721-8267-7249-85BA-C8B070D12B62}" type="slidenum">
              <a:rPr lang="en-AU"/>
              <a:pPr/>
              <a:t>3</a:t>
            </a:fld>
            <a:endParaRPr lang="en-AU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security management is the formal process of answering these questions, ensuring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critical assets are sufficiently protected in a cost-effective manner. More specifically,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security management consists of first determining a clear view of an organization’s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objectives and general risk profile. Next, an IT security risk assessment is needed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each asset in the organization that requires protection; this assessment must answer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three key questions listed above. It provides the information necessary to decide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what management, operational, and technical controls are needed to either reduce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risks identified to an acceptable level or otherwise accept the resultant risk.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chapter will consider each of these items. The process continues by selecting suitable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controls and then writing plans and procedures to ensure these necessary controls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 implemented effectively. That implementation must be monitored to determine if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security objectives are met. The whole process must be iterated, and the plans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procedures kept up-to-date, because of the rapid rate of change in both the technology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the risk environment. We discuss the latter part of this process in Chapter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15.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following chapters, then, address specific control areas relating to physical security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Chapter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16,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human factors in Chapter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17,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auditing in Chapter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18.</a:t>
            </a:r>
            <a:endParaRPr lang="en-US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D31CB2-D42E-AC43-B86B-EF945D1C2C6C}" type="slidenum">
              <a:rPr lang="en-AU"/>
              <a:pPr/>
              <a:t>30</a:t>
            </a:fld>
            <a:endParaRPr lang="en-AU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results of the risk analysis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 should be documented in a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register . This should include a summary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table such that shown in Table 14.5 . The risks are usually sorted in decreasing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order of level. This would be supported by details of how the various items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were determined, including the rationale, justification, and supporting evidence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used. The aim of this documentation is to provide senior management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information needed to make appropriate decisions as how to best manage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identified risks. It also provides evidence that a formal risk assessment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has been followed if needed, and a record of decisions made with the reasons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those decisions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Once the details of potentially significant risks are determined, management needs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decide whether it needs to take action in response. This would take into account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risk profile of the organization and its willingness to accept a certain level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risk, as determined in the initial establishing the context  phase of this process. Those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items with risk levels below the acceptable level would usually be accepted with no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further action required. Those items with risks above this will need to be considered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treatment.</a:t>
            </a:r>
            <a:endParaRPr lang="en-US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0072E4-CEE0-8243-9F18-54663D645214}" type="slidenum">
              <a:rPr lang="en-AU"/>
              <a:pPr/>
              <a:t>31</a:t>
            </a:fld>
            <a:endParaRPr lang="en-AU"/>
          </a:p>
        </p:txBody>
      </p:sp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Typically the risks with the higher ratings are those that need action most urgently.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However, it is likely that some risks will be easier, faster, and cheaper to address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than others. In the example risk register shown in Table 14.5 , both risks were rated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High. Further investigation reveals that a relatively simple and cheap treatment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exists for the first risk by tightening the router configuration to further restrict possible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accesses. Treating the second risk requires developing a full disaster recovery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plan, a much slower and more costly process. Hence management would take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simple action first to improve the organization’s overall risk profile as quickly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possible. Management may even decide that for business reasons, given an overall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view of the organization, some risks with lower levels should be treated ahead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other risks. This is a reflection of both limitations in the risk analysis process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range of ratings available and their interpretation, and of management’s perspective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organization as a whole.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 14.5 indicates a range of possibilities for costs versus levels of risk.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If the cost of treatment is high, but the risk is low, then it is usually uneconomic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proceed with such treatment. Alternatively, where the risk is high and the cost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comparatively low, treatment should occur. The most difficult area occurs between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extremes. This is where management must make a business decision about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most effective use of their available resources. This decision usually requires a more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detailed investigation of the treatment options.</a:t>
            </a:r>
          </a:p>
          <a:p>
            <a:endParaRPr lang="en-US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673549-9BCB-EC49-B4FE-37163D9F3379}" type="slidenum">
              <a:rPr lang="en-AU"/>
              <a:pPr/>
              <a:t>32</a:t>
            </a:fld>
            <a:endParaRPr lang="en-AU"/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There are five broad alternatives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available to management for treating identified risks: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pPr>
              <a:buFont typeface="Arial"/>
              <a:buChar char="•"/>
            </a:pP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Risk acceptance: Choosing to accept a risk level greater than normal for business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reasons. This is typically due to excessive cost or time needed to treat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risk. Management must then accept responsibility for the consequences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 should the risk eventuate.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avoidance: Not proceeding with the activity or system that creates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risk. This usually results in loss of convenience or ability to perform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function that is useful to the organization. The loss of this capability is traded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off against the reduced risk profile.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transfer: Sharing responsibility for the risk with a third party. This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typically achieved by taking out insurance against the risk occurring, by entering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into a contract with another organization, or by using partnership or joint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venture structures to share the risks and costs should the threat eventuate.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Reduce consequence: By modifying the structure or use of the assets at risk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reduce the impact on the organization should the risk occur. This could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achieved by implementing controls to enable the organization to quickly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recover should the risk occur. Examples include implementing an off-site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backup process, developing a disaster recovery plan, or arranging for data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processing to be replicated over multiple sites.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Reduce likelihood: By implementing suitable controls to lower the chance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vulnerability being exploited. These could include technical or administrative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controls such as deploying firewalls and access tokens, or procedures such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 password complexity and change policies. Such controls aim to improve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of the asset, making it harder for an attack to succeed by reducing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vulnerability of the asset.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If either of the last two options is chosen, then possible treatment controls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need to be selected and their cost effectiveness evaluated. There is a wide range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available management, operational, and technical controls that may be used.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would be surveyed to select those that might address the identified threat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most effectively and to evaluate the cost to implement against the benefit gained.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Management would then choose among the options as to which should be adopted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plan for their implementation. We introduce the range of controls often used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the use of security plans and policies in Chapter 15 and provide further details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some specific control areas in Chapters 16 – 18 .</a:t>
            </a:r>
            <a:endParaRPr lang="en-US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84609B-3CE4-6A4B-8D41-3D9B28ADEBED}" type="slidenum">
              <a:rPr lang="en-AU"/>
              <a:pPr/>
              <a:t>33</a:t>
            </a:fld>
            <a:endParaRPr lang="en-AU"/>
          </a:p>
        </p:txBody>
      </p:sp>
      <p:sp>
        <p:nvSpPr>
          <p:cNvPr id="26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case study involving the operations of a fictional company Silver Star Mines illustrates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risk assessment process. Silver Star Mines is the local operations of a large global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mining company. It has a large IT infrastructure used by numerous business areas.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Its network includes a variety of servers, executing a range of application software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typical of organizations of its size. It also uses applications that are far less common,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some of which directly relate to the health and safety of those working in the mine.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Many of these systems used to be isolated, with no network connections among them.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recent years, they have been connected together and connected to the company’s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intranet to provide better management capabilities. However, this means they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now potentially accessible from the Internet, which has greatly increased the risks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systems.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security analyst was contracted to provide an initial review of the company’s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risk profile and to recommend further action for improvement. Following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initial discussion with company management, a decision was made to adopt a</a:t>
            </a:r>
          </a:p>
          <a:p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combined approach to security management. This requires the adoption of suitable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baselines standards by the company’s IT support group for their systems.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Meanwhile, the analyst was asked to conduct a preliminary formal assessment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key IT systems to identify those most at risk, which management could then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consider for treatment.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first step was to determine the context for the risk assessment. Being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mining industry sector places the company at the less risky end of the spectrum,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consequently less likely to be specifically targeted. Silver Star Mines is part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a large organization and hence is subject to legal requirements for occupational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health and safety and is answerable to its shareholders. Thus management decided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it wished to accept only moderate or lower risks in general. The boundaries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for this risk assessment were specified to include only the systems under the direct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control of the Silver Star Mines operations. This excluded the wider company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intranet, its central servers, and its Internet gateway. This assessment is sponsored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Silver Star’s IT and engineering managers, with results to be reported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company board. The assessment would use the process and ratings described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chapter.</a:t>
            </a:r>
            <a:endParaRPr lang="en-US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AA6183-10AB-0348-A71E-A4E78ACAF555}" type="slidenum">
              <a:rPr lang="en-AU"/>
              <a:pPr/>
              <a:t>34</a:t>
            </a:fld>
            <a:endParaRPr lang="en-AU"/>
          </a:p>
        </p:txBody>
      </p:sp>
      <p:sp>
        <p:nvSpPr>
          <p:cNvPr id="27136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Next, the key assets had to be identified. The analyst conducted interviews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key IT and engineering managers in the company. A number of the engineering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managers emphasized how important the reliability of the SCADA network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nodes were to the company. They control and monitor the core mining operations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company and enable it to operate safely and efficiently and, most crucially,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generate revenue. Some of these systems also maintain the records required by law,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which are regularly inspected by the government agencies responsible for the mining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industry. Any failure to create, preserve, and produce on demand these records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would expose the company to fines and other legal sanctions. Hence, these systems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were listed as the first key asset.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number of the IT managers indicated that a large amount of critical data was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stored on various file servers either in individual files or in databases. They identified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importance of the integrity of these data to the company. Some of these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were generated automatically by applications. Other data were created by employees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using common office applications. Some of this needed be available for audits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government agencies. There were also data on production and operational results,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contracts and tendering, personnel, application backups, operational and capital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expenditure, mine survey and planning, and exploratory drilling. Collectively,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integrity of stored data was identified as the second key asset.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managers also indicated that three key systems—the Financial,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Procurement, and Maintenance/Production servers—were critical to the effective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operation of core business areas. Any compromise in the availability or integrity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these systems would impact the company’s ability to operate effectively. Hence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each of these were identified as a key asset.</a:t>
            </a:r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Lastly, the analyst identified e-mail as a key asset, as a result of interviews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all business areas of the company. The use of e-mail as a business tool cuts across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all business areas. Around 60% of all correspondence is in the form of e-mail, which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used to communicate daily with head office, other business units, suppliers,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contractors, as well as to conduct a large amount of internal correspondence. E-mail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given greater importance than usual due to the remote location of the company.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Hence the collective availability, integrity, and confidentiality of mail services was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listed as a key asset.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his list of key assets is seen in the first column of Table 14.6, which is the risk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register created at the conclusion of this risk assessment process.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Having determined the list of key assets, the analyst needed to identify significant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threats to these assets and to specify the likelihood and consequence values.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major concern with the SCADA asset is unauthorized compromise of nodes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an external source. These systems were originally designed for use on physically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isolated and trusted networks and hence were not hardened against external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attack to the degree that modern systems can be. Often these systems are running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older releases of operating systems with known insecurities. Many of these systems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have not been patched or upgraded because the key applications they run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have not been updated or validated to run on newer OS versions. More recently,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SCADA networks have been connected to the company’s intranet to provide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improved management and monitoring capabilities. Recognizing that the SCADA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nodes are very likely insecure,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connections are isolated from the company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intranet by additional firewall and proxy server systems. Any external attack would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have to break through the outer company firewall, the SCADA network firewall,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these proxy servers in order to attack the SCADA nodes. This would require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series of security breaches. Nonetheless, given that the various computer crime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surveys suggest that externally sourced attacks are increasing and known cases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attacks on SCADA networks exist, the analyst concluded that while an attack was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very unlikely, it could still occur. Thus a likelihood rating of Rare was chosen.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consequence of the SCADA network suffering a successful attack was discussed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the mining engineers. They indicated that interference with the control system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could have serious consequences as it could affect the safety of personnel in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mine. Ventilation, bulk cooling, fire protection, hoisting of personnel and materials,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underground fill systems are possible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areas whose compromise could lead to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fatality. Environmental damage could result from the spillage of highly toxic materials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into nearby waterways. Additionally, the financial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impact could be significant,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 downtime is measured in tens of millions of dollars per hour. There is even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possibility that Silver Star’s mining license might be suspended if the company was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found to have breached its legal requirements. A consequence rating of Major was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selected. This results in a risk level of High.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The second asset concerned the integrity of stored information. The analyst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noted numerous reports of unauthorized use of file systems and databases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recent computer crime surveys. These assets could be compromised by both internal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external sources. These can be either the result of intentional malicious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fraudulent acts, or the unintentional deletion, modification, or disclosure of information.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All indications are that such database security breaches are increasing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access to such data is a primary goal of intruders. These systems are located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 the company intranet and hence are shielded by the company’s outer firewall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from much external access. However, should that firewall be compromised or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attacker gain indirect access using infected internal systems, compromise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data was possible. With respect to internal use, the company had policies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input and handling of a range of data, especially that required for audit purposes.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company also had policies on the backup of data from servers. However,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large number of systems used to create and store this data, both desktop and server,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meant that overall compliance with these policies was unknown. Hence a likelihood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rating of Possible was chosen. Discussions with some of the company’s IT managers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revealed that some of this information is confidential and may cause financial harm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if disclosed to others. There also may be substantial financial costs involved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recovering data and other activities subsequent to a breach. There is also the possibility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serious legal consequences if personal information was disclosed or if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results of statutory tests and process information were lost. Hence a consequence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rating of Major was selected. This results in a risk level of Extreme.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availability or integrity of the key Financial, Procurement,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Maintenance/Production systems could be compromised by any form of attack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 the operating system or applications they use. Although their location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company intranet does provide some protection, due to the nature of the company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structure a number of these systems have not been patched or maintained for some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time. This means at least some of the systems would be vulnerable to a range of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attacks if accessible. Any failure of the company’s outer firewall to block any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such attack could very likely result in compromise of some systems by automated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attack scans. These are known to occur very quickly, with a number of reports indicating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that unpatched systems were compromised in less than 15 minutes after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connection. Hence a likelihood of Possible was specified. Discussions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management indicated that the degree of harm would be proportional to extent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duration of the attack. In most cases a rebuild of at least a portion of the system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would be required, at considerable expense. False orders being issued to suppliers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 the inability to issue orders would have a negative impact on the company’s reputation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could cause confusion and possible plant shutdowns. Not being able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 personnel time sheets and utilize electronic funds transfer and unauthorized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transfer of money would also affect the company’s reputation and possibly result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 financial loss. The company indicated that the Maintenance/Production system’s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harm rating should be a little lower due the ability of the plant to continue to operate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despite some compromise of the system. It would, however, have a detrimental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impact on the efficiency of operations. Consequence ratings of Moderate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Minor, respectively, were selected, resulting in risk levels of High or Medium.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last asset is the availability, integrity, and confidentiality of mail services.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Without an effective e-mail system, the company will operate with less efficiency.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number of organizations have suffered failure of their e-mail systems as a result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mass e-mailed worms in past years. New exploits transferred using e-mail are reported.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Those exploiting vulnerabilities in common applications are of major concern.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heavy use of e-mail by the company, including the constant exchange and opening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e-mail attachments by employees, means the chance of compromise, especially by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zero-day exploit to a common document type, is very high. While the company does filter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mail in its Internet gateway, there is a high probability that a zero-day exploit would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not be caught. A denial of service attack against the mail gateway is very hard to defend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against. Hence a likelihood rating of Almost Certain was selected in recognition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wide range of possible attacks and the high chance that one will occur sooner rather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than later. Discussions with management indicated that while other possible modes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communication exist, they do not allow for transmission of electronic documents.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ability to obtain electronic quotes is a requirement that must be met to place an order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the purchasing system. Reports and other communications are regularly sent via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e-mail, and any inability to send or receive such reports might affect the company’s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reputation. There would also be financial costs and time needed to rebuild the e-mail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 following a serious compromise. Because compromise would not have a large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impact, a consequence rating of Minor was selected. This results in a risk level of High.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information was summarized and presented to management. All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resulting risk levels are above the acceptable minimum management specified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tolerable. Hence treatment is required. Even though the second asset listed had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 highest level of risk, management decided that the risk to the SCADA network was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unacceptable if there was any possibility of death, however remote. Additionally,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management decided that the government regulator would not look favorably upon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company that failed to rate highly the importance of a potential fatality. Consequently,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management decided to specify the risk to the SCADA as the highest priority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treatment. The risk to the integrity of stored information was next. The management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also decided to place the risk to the e-mail systems last, behind the lower risk to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Maintenance/Production system, in part because its compromise would not affect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output of the mining and processing units and also because treatment would involve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company’s mail gateway, which was outside the management’s control.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final result of this risk assessment process is shown in Table 14.6, the resulting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overall risk register table. It shows the identified assets with the threats to them,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the assigned ratings and priority. This information would then influence the selection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suitable treatments. Management decided the first five risks should be treated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by implementing suitable controls, which would reduce either the likelihood 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consequence should these risks occur. This process is discussed in the next chapter.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None of these risks could be accepted or avoided. Responsibility for the final risk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the e-mail system was found to be primarily with the parent company’s IT group,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which manages the external mail gateway. Hence the risk is shared with that group.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3096-83BF-4C4F-B538-52097ACD79E2}" type="slidenum">
              <a:rPr lang="en-AU" smtClean="0"/>
              <a:pPr/>
              <a:t>35</a:t>
            </a:fld>
            <a:endParaRPr lang="en-A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36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 </a:t>
            </a:r>
            <a:r>
              <a:rPr lang="en-US" dirty="0" smtClean="0">
                <a:latin typeface="Times New Roman" pitchFamily="-107" charset="0"/>
              </a:rPr>
              <a:t>14 </a:t>
            </a:r>
            <a:r>
              <a:rPr lang="en-US" dirty="0">
                <a:latin typeface="Times New Roman" pitchFamily="-107" charset="0"/>
              </a:rPr>
              <a:t>summary.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discipline of IT security management has evolved considerably over the last few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decades. This has occurred in response to the rapid growth of, and dependence on, networked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computer systems and the associated rise in risks to these systems. In the last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decade a number of national and international standards have been published. These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represent a consensus on the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best practice in the field. The International Standards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 (ISO) has revised and consolidated a number of these standards into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ISO 27000 series. Table 14.1 details a number of recently adopted standards within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family. In the United States, NIST has also produced a number of relevant standards,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including [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NIST06],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[NIST09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] and , [NIST12].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the growth of concerns about corporate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governance following events such as the Enron collapse and repeated incidences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loss of personal information by government organizations, auditors for such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organizations increasingly require adherence to formal standards such as these.</a:t>
            </a:r>
          </a:p>
          <a:p>
            <a:endParaRPr lang="en-US" dirty="0" smtClean="0">
              <a:latin typeface="Times" pitchFamily="-10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C3096-83BF-4C4F-B538-52097ACD79E2}" type="slidenum">
              <a:rPr lang="en-AU" smtClean="0"/>
              <a:pPr/>
              <a:t>4</a:t>
            </a:fld>
            <a:endParaRPr lang="en-A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74D0C0-006E-6F48-B4BE-F69A564E5D3C}" type="slidenum">
              <a:rPr lang="en-AU"/>
              <a:pPr/>
              <a:t>5</a:t>
            </a:fld>
            <a:endParaRPr lang="en-AU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[ISO13335] provides a conceptual framework for managing security. It defines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security management as follows: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SECURITY MANAGEMENT: A process used to achieve and maintain appropriate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levels of confidentiality, integrity, availability, accountability, authenticity, and reliability.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security management functions include: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determining organizational IT security objectives, strategies, and policies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determining organizational IT security requirements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identifying and analyzing security threats to IT assets within the organization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identifying and analyzing risks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specifying appropriate safeguards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monitoring the implementation and operation of safeguards that are necessary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order to cost effectively protect the information and services within the organization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developing and implementing a security awareness program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detecting and reacting to incidents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endParaRPr lang="en-US" sz="1200" b="1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endParaRPr lang="en-US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EB1B8A-E8C2-0D47-BCB4-1F268BA287AC}" type="slidenum">
              <a:rPr lang="en-AU"/>
              <a:pPr/>
              <a:t>6</a:t>
            </a:fld>
            <a:endParaRPr lang="en-AU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process is illustrated in Figure 14.1 (adapted from figure 1 in [ISO27005]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figure 1 in [ISO13335, part 3]), with a particular focus on the internal details relating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the risk assessment process. It is important to emphasize that IT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management needs to be a key part of an organization’s overall management plan.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Similarly, the IT security risk assessment process should be incorporated into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wider risk assessment of all the organization’s assets and business processes. Hence,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unless senior management in an organization are aware of, and support, this process,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it is unlikely that the desired security objectives will be met and contribute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appropriately to the organization’s business outcomes. Note also that IT management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is not something undertaken just once. Rather it is a cyclic process that must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repeated constantly in order to keep pace with the rapid changes in both IT technology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the risk environment.</a:t>
            </a:r>
            <a:endParaRPr lang="en-US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D09D08-8CF7-AE4E-9CF2-FC11D8CE56A0}" type="slidenum">
              <a:rPr lang="en-AU"/>
              <a:pPr/>
              <a:t>7</a:t>
            </a:fld>
            <a:endParaRPr lang="en-AU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iterative nature of this process is a key focus of [ISO27001], and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specifically applied to the security risk management process in [ISO27005]. This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standard details a model process for managing information security that comprises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following steps: 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Plan establish security policy, objectives, processes and procedures;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perform risk assessment; develop risk treatment plan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with appropriate selection of controls or acceptance of risk.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Do implement the risk treatment plan.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Check monitor and maintain the risk treatment plan.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Act maintain and improve the information security risk management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process in response to incidents, review, or identified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changes.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process is illustrated in Figure 14.2 (adapted from figure 1 in [ISO27001]),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which can be aligned with Figure 14.1 . The outcome of this process should be that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security needs of the interested parties are managed appropriately.</a:t>
            </a:r>
            <a:endParaRPr lang="en-US" b="0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6DB532-EFE8-3C47-BBEA-E855717BF32D}" type="slidenum">
              <a:rPr lang="en-AU"/>
              <a:pPr/>
              <a:t>8</a:t>
            </a:fld>
            <a:endParaRPr lang="en-AU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initial step in the IT security management process comprises an examination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organization’s IT security objectives, strategies, and policies in the context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organization’s general risk profile. This can only occur in the context of the wider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organizational objectives and policies, as part of the management of the organization.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Organizational security objectives identify what IT security outcomes should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be achieved. They need to address individual rights, legal requirements, and standards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imposed on the organization, in support of the overall organizational objectives.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Organizational security strategies identify how these objectives can be met.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help identify these organizational security objectives, the role and importance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IT systems in the organization is examined. The value of these systems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 assisting the organization achieve its goals is reviewed, not just the direct costs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systems. Questions that help clarify these issues include the following: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What key aspects of the organization require IT support in order to function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efficiently?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What tasks can only be performed with IT support?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Which essential decisions depend on the accuracy, currency, integrity,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availability of data managed by the IT systems?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What data created, managed, processed, and stored by the IT systems need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protection?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What are the consequences to the organization of a security failure in their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systems?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If the answers to some of the above questions show that IT systems are important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to the organization in achieving its goals, then clearly the risks to them should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assessed and appropriate action taken to address any deficiencies identified. A list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key organization security objectives should result from this examination.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Once the objectives are listed, some broad strategy statements can be developed.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These outline in general terms how the identified objectives will be met in a consistent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manner across the organization. The topics and details in the strategy statements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depend on the identified objectives, the size of the organization, and the importance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of the IT systems to the organization. The strategy statements should address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approaches the organization will use to manage the security of its IT systems.</a:t>
            </a:r>
          </a:p>
          <a:p>
            <a:endParaRPr lang="en-US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A6E8C1-DC6D-A14C-8B24-F3008895FACF}" type="slidenum">
              <a:rPr lang="en-AU"/>
              <a:pPr/>
              <a:t>9</a:t>
            </a:fld>
            <a:endParaRPr lang="en-AU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572000"/>
          </a:xfrm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Given the organizational security objectives and strategies, an organizational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security policy is developed that describes what the objectives and strategies are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process used to achieve them. The organizational or corporate security policy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may be either a single large document or, more commonly, a set of related documents.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This policy typically needs to address at least the following topics: 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The scope and purpose of the policy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The relationship of the security objectives to the organization’s legal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regulatory obligations, and its business objectives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IT security requirements in terms of confidentiality, integrity, availability,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accountability, authenticity, and reliability, particularly with regard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views of the asset owners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The assignment of responsibilities relating to the management of IT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and the organizational infrastructure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The risk management approach adopted by the organization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How security awareness and training is to be handled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General personnel issues, especially for those in positions of trust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Any legal sanctions that may be imposed on staff, and the conditions under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which such penalties apply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Integration of security into systems development and procurement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Definition of the information classification scheme used across the organization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Contingency and business continuity planning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Incident detection and handling processes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How and when this policy should be reviewed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• The method for controlling changes to this policy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pitchFamily="-109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The intent of the policy is to provide a clear overview of how an organization’s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infrastructure supports its overall business objectives in general, and more specifically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what security requirements must be provided in order to do this most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pitchFamily="-109" charset="0"/>
                <a:ea typeface="+mn-ea"/>
                <a:cs typeface="+mn-cs"/>
              </a:rPr>
              <a:t>effectively.</a:t>
            </a:r>
            <a:endParaRPr lang="en-US" dirty="0">
              <a:latin typeface="Times" pitchFamily="-109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4" Type="http://schemas.openxmlformats.org/officeDocument/2006/relationships/diagramLayout" Target="../diagrams/layout10.xml"/><Relationship Id="rId5" Type="http://schemas.openxmlformats.org/officeDocument/2006/relationships/diagramQuickStyle" Target="../diagrams/quickStyle10.xml"/><Relationship Id="rId6" Type="http://schemas.openxmlformats.org/officeDocument/2006/relationships/diagramColors" Target="../diagrams/colors10.xml"/><Relationship Id="rId7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Microsoft_Word_97_-_2004_Document1.doc"/><Relationship Id="rId5" Type="http://schemas.openxmlformats.org/officeDocument/2006/relationships/image" Target="../media/image9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4" Type="http://schemas.openxmlformats.org/officeDocument/2006/relationships/diagramLayout" Target="../diagrams/layout11.xml"/><Relationship Id="rId5" Type="http://schemas.openxmlformats.org/officeDocument/2006/relationships/diagramQuickStyle" Target="../diagrams/quickStyle11.xml"/><Relationship Id="rId6" Type="http://schemas.openxmlformats.org/officeDocument/2006/relationships/diagramColors" Target="../diagrams/colors11.xml"/><Relationship Id="rId7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4" Type="http://schemas.openxmlformats.org/officeDocument/2006/relationships/diagramLayout" Target="../diagrams/layout12.xml"/><Relationship Id="rId5" Type="http://schemas.openxmlformats.org/officeDocument/2006/relationships/diagramQuickStyle" Target="../diagrams/quickStyle12.xml"/><Relationship Id="rId6" Type="http://schemas.openxmlformats.org/officeDocument/2006/relationships/diagramColors" Target="../diagrams/colors12.xml"/><Relationship Id="rId7" Type="http://schemas.microsoft.com/office/2007/relationships/diagramDrawing" Target="../diagrams/drawing1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package" Target="../embeddings/Microsoft_Word_Document2.docx"/><Relationship Id="rId5" Type="http://schemas.openxmlformats.org/officeDocument/2006/relationships/image" Target="../media/image12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package" Target="../embeddings/Microsoft_Word_Document3.docx"/><Relationship Id="rId5" Type="http://schemas.openxmlformats.org/officeDocument/2006/relationships/image" Target="../media/image13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package" Target="../embeddings/Microsoft_Word_Document4.docx"/><Relationship Id="rId5" Type="http://schemas.openxmlformats.org/officeDocument/2006/relationships/image" Target="../media/image14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package" Target="../embeddings/Microsoft_Word_Document5.docx"/><Relationship Id="rId5" Type="http://schemas.openxmlformats.org/officeDocument/2006/relationships/image" Target="../media/image15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4" Type="http://schemas.openxmlformats.org/officeDocument/2006/relationships/diagramLayout" Target="../diagrams/layout13.xml"/><Relationship Id="rId5" Type="http://schemas.openxmlformats.org/officeDocument/2006/relationships/diagramQuickStyle" Target="../diagrams/quickStyle13.xml"/><Relationship Id="rId6" Type="http://schemas.openxmlformats.org/officeDocument/2006/relationships/diagramColors" Target="../diagrams/colors13.xml"/><Relationship Id="rId7" Type="http://schemas.microsoft.com/office/2007/relationships/diagramDrawing" Target="../diagrams/drawing1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4" Type="http://schemas.openxmlformats.org/officeDocument/2006/relationships/diagramLayout" Target="../diagrams/layout14.xml"/><Relationship Id="rId5" Type="http://schemas.openxmlformats.org/officeDocument/2006/relationships/diagramQuickStyle" Target="../diagrams/quickStyle14.xml"/><Relationship Id="rId6" Type="http://schemas.openxmlformats.org/officeDocument/2006/relationships/diagramColors" Target="../diagrams/colors14.xml"/><Relationship Id="rId7" Type="http://schemas.microsoft.com/office/2007/relationships/diagramDrawing" Target="../diagrams/drawing1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package" Target="../embeddings/Microsoft_Word_Document6.docx"/><Relationship Id="rId5" Type="http://schemas.openxmlformats.org/officeDocument/2006/relationships/image" Target="../media/image17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5736" y="332656"/>
            <a:ext cx="4791334" cy="62268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412776"/>
          </a:xfrm>
        </p:spPr>
        <p:txBody>
          <a:bodyPr/>
          <a:lstStyle/>
          <a:p>
            <a:r>
              <a:rPr lang="en-US" dirty="0">
                <a:solidFill>
                  <a:srgbClr val="FFB91D"/>
                </a:solidFill>
              </a:rPr>
              <a:t>Management Support</a:t>
            </a:r>
            <a:endParaRPr lang="en-US" dirty="0">
              <a:solidFill>
                <a:srgbClr val="FFB91D"/>
              </a:solidFill>
            </a:endParaRPr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229600" cy="4724400"/>
          </a:xfrm>
        </p:spPr>
        <p:txBody>
          <a:bodyPr>
            <a:normAutofit/>
          </a:bodyPr>
          <a:lstStyle/>
          <a:p>
            <a:r>
              <a:rPr lang="en-US" dirty="0"/>
              <a:t>IT security policy must be supported by senior management</a:t>
            </a:r>
          </a:p>
          <a:p>
            <a:r>
              <a:rPr lang="en-US" dirty="0"/>
              <a:t>N</a:t>
            </a:r>
            <a:r>
              <a:rPr lang="en-US" dirty="0" smtClean="0"/>
              <a:t>eed </a:t>
            </a:r>
            <a:r>
              <a:rPr lang="en-US" dirty="0"/>
              <a:t>IT security officer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 </a:t>
            </a:r>
            <a:r>
              <a:rPr lang="en-US" dirty="0"/>
              <a:t>provide consistent overall </a:t>
            </a:r>
            <a:r>
              <a:rPr lang="en-US" dirty="0" smtClean="0"/>
              <a:t>supervision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iaison </a:t>
            </a:r>
            <a:r>
              <a:rPr lang="en-US" dirty="0" smtClean="0"/>
              <a:t>with senior management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aintenance </a:t>
            </a:r>
            <a:r>
              <a:rPr lang="en-US" dirty="0" smtClean="0"/>
              <a:t>of IT security objectives, strategies, policies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andle </a:t>
            </a:r>
            <a:r>
              <a:rPr lang="en-US" dirty="0" smtClean="0"/>
              <a:t>incidents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anagement </a:t>
            </a:r>
            <a:r>
              <a:rPr lang="en-US" dirty="0" smtClean="0"/>
              <a:t>of IT security awareness and training programs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nteraction </a:t>
            </a:r>
            <a:r>
              <a:rPr lang="en-US" dirty="0" smtClean="0"/>
              <a:t>with IT project security officers</a:t>
            </a:r>
          </a:p>
          <a:p>
            <a:r>
              <a:rPr lang="en-US" dirty="0"/>
              <a:t>L</a:t>
            </a:r>
            <a:r>
              <a:rPr lang="en-US" dirty="0" smtClean="0"/>
              <a:t>arge </a:t>
            </a:r>
            <a:r>
              <a:rPr lang="en-US" dirty="0"/>
              <a:t>organizations </a:t>
            </a:r>
            <a:r>
              <a:rPr lang="en-US" dirty="0" smtClean="0"/>
              <a:t>need separate </a:t>
            </a:r>
            <a:r>
              <a:rPr lang="en-US" dirty="0"/>
              <a:t>IT</a:t>
            </a:r>
            <a:r>
              <a:rPr lang="en-US" dirty="0" smtClean="0"/>
              <a:t> project security officers associated with major projects and systems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anage </a:t>
            </a:r>
            <a:r>
              <a:rPr lang="en-US" dirty="0" smtClean="0"/>
              <a:t>security policies </a:t>
            </a:r>
            <a:r>
              <a:rPr lang="en-US" dirty="0"/>
              <a:t>within their</a:t>
            </a:r>
            <a:r>
              <a:rPr lang="en-US" dirty="0" smtClean="0"/>
              <a:t> area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412776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Security Risk Assessment</a:t>
            </a: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077963"/>
              </p:ext>
            </p:extLst>
          </p:nvPr>
        </p:nvGraphicFramePr>
        <p:xfrm>
          <a:off x="457200" y="1905000"/>
          <a:ext cx="8229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B91D"/>
                </a:solidFill>
              </a:rPr>
              <a:t>Baseline Approach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/>
              <a:t>G</a:t>
            </a:r>
            <a:r>
              <a:rPr lang="en-US" dirty="0" smtClean="0"/>
              <a:t>oal </a:t>
            </a:r>
            <a:r>
              <a:rPr lang="en-US" dirty="0" smtClean="0"/>
              <a:t>is to implement agreed controls to provide protection against the most common threats</a:t>
            </a:r>
          </a:p>
          <a:p>
            <a:r>
              <a:rPr lang="en-US" dirty="0"/>
              <a:t>F</a:t>
            </a:r>
            <a:r>
              <a:rPr lang="en-US" dirty="0" smtClean="0"/>
              <a:t>orms </a:t>
            </a:r>
            <a:r>
              <a:rPr lang="en-US" dirty="0" smtClean="0"/>
              <a:t>a good base for further security measures</a:t>
            </a:r>
          </a:p>
          <a:p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/>
              <a:t>“industry best practice”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asy</a:t>
            </a:r>
            <a:r>
              <a:rPr lang="en-US" dirty="0"/>
              <a:t>, cheap, can be replicated</a:t>
            </a:r>
            <a:endParaRPr lang="en-US" dirty="0" smtClean="0"/>
          </a:p>
          <a:p>
            <a:pPr lvl="1"/>
            <a:r>
              <a:rPr lang="en-US" dirty="0"/>
              <a:t>G</a:t>
            </a:r>
            <a:r>
              <a:rPr lang="en-US" dirty="0" smtClean="0"/>
              <a:t>ives </a:t>
            </a:r>
            <a:r>
              <a:rPr lang="en-US" dirty="0"/>
              <a:t>no special consideration to</a:t>
            </a:r>
            <a:r>
              <a:rPr lang="en-US" dirty="0" smtClean="0"/>
              <a:t> variations in risk exposure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ay </a:t>
            </a:r>
            <a:r>
              <a:rPr lang="en-US" dirty="0"/>
              <a:t>give too much or too little security</a:t>
            </a:r>
            <a:endParaRPr lang="en-US" dirty="0" smtClean="0"/>
          </a:p>
          <a:p>
            <a:r>
              <a:rPr lang="en-US" dirty="0"/>
              <a:t>G</a:t>
            </a:r>
            <a:r>
              <a:rPr lang="en-US" dirty="0" smtClean="0"/>
              <a:t>enerally </a:t>
            </a:r>
            <a:r>
              <a:rPr lang="en-US" dirty="0" smtClean="0"/>
              <a:t>recommended only </a:t>
            </a:r>
            <a:r>
              <a:rPr lang="en-US" dirty="0"/>
              <a:t>for small </a:t>
            </a:r>
            <a:r>
              <a:rPr lang="en-US" dirty="0" smtClean="0"/>
              <a:t>organizations without the resources to implement more structured approaches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Informal Approach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5635995"/>
              </p:ext>
            </p:extLst>
          </p:nvPr>
        </p:nvGraphicFramePr>
        <p:xfrm>
          <a:off x="304800" y="1981200"/>
          <a:ext cx="8458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340768"/>
          </a:xfrm>
        </p:spPr>
        <p:txBody>
          <a:bodyPr/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Detailed Risk Analysis</a:t>
            </a:r>
          </a:p>
        </p:txBody>
      </p:sp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3938471"/>
              </p:ext>
            </p:extLst>
          </p:nvPr>
        </p:nvGraphicFramePr>
        <p:xfrm>
          <a:off x="457200" y="1484784"/>
          <a:ext cx="8229600" cy="5068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B91D"/>
                </a:solidFill>
              </a:rPr>
              <a:t>Combined Approach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3907658"/>
              </p:ext>
            </p:extLst>
          </p:nvPr>
        </p:nvGraphicFramePr>
        <p:xfrm>
          <a:off x="457200" y="198120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Detailed Security Risk Analysis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26" name="Content Placeholder 2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7746646"/>
              </p:ext>
            </p:extLst>
          </p:nvPr>
        </p:nvGraphicFramePr>
        <p:xfrm>
          <a:off x="251520" y="1988840"/>
          <a:ext cx="8750138" cy="4700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9" t="11173" b="21332"/>
          <a:stretch/>
        </p:blipFill>
        <p:spPr>
          <a:xfrm>
            <a:off x="1187624" y="188640"/>
            <a:ext cx="6903812" cy="6538978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Establishing the Context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916832"/>
            <a:ext cx="8229600" cy="4581128"/>
          </a:xfrm>
        </p:spPr>
        <p:txBody>
          <a:bodyPr>
            <a:normAutofit/>
          </a:bodyPr>
          <a:lstStyle/>
          <a:p>
            <a:pPr marL="342900" lvl="1" indent="-342900"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pitchFamily="34" charset="0"/>
              <a:buChar char="•"/>
            </a:pPr>
            <a:r>
              <a:rPr lang="en-US" sz="2400" dirty="0"/>
              <a:t>I</a:t>
            </a:r>
            <a:r>
              <a:rPr lang="en-US" sz="2400" dirty="0"/>
              <a:t>nitial step</a:t>
            </a:r>
          </a:p>
          <a:p>
            <a:pPr lvl="1">
              <a:spcAft>
                <a:spcPts val="800"/>
              </a:spcAft>
            </a:pPr>
            <a:r>
              <a:rPr lang="en-US" sz="2000" dirty="0"/>
              <a:t>D</a:t>
            </a:r>
            <a:r>
              <a:rPr lang="en-US" sz="2000" dirty="0" smtClean="0"/>
              <a:t>etermine </a:t>
            </a:r>
            <a:r>
              <a:rPr lang="en-US" sz="2000" dirty="0" smtClean="0"/>
              <a:t>the basic parameters of the risk assessment</a:t>
            </a:r>
          </a:p>
          <a:p>
            <a:pPr lvl="1">
              <a:spcAft>
                <a:spcPts val="800"/>
              </a:spcAft>
            </a:pPr>
            <a:r>
              <a:rPr lang="en-US" sz="2000" dirty="0"/>
              <a:t>I</a:t>
            </a:r>
            <a:r>
              <a:rPr lang="en-US" sz="2000" dirty="0" smtClean="0"/>
              <a:t>dentify </a:t>
            </a:r>
            <a:r>
              <a:rPr lang="en-US" sz="2000" dirty="0" smtClean="0"/>
              <a:t>the </a:t>
            </a:r>
            <a:r>
              <a:rPr lang="en-US" sz="2000" dirty="0" smtClean="0"/>
              <a:t>assets </a:t>
            </a:r>
            <a:r>
              <a:rPr lang="en-US" sz="2000" dirty="0" smtClean="0"/>
              <a:t>to be examined</a:t>
            </a:r>
          </a:p>
          <a:p>
            <a:pPr marL="342900" lvl="1" indent="-342900"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pitchFamily="34" charset="0"/>
              <a:buChar char="•"/>
            </a:pPr>
            <a:r>
              <a:rPr lang="en-US" sz="2400" dirty="0"/>
              <a:t>E</a:t>
            </a:r>
            <a:r>
              <a:rPr lang="en-US" sz="2400" dirty="0"/>
              <a:t>xplores political and social environment in which the organization operates</a:t>
            </a:r>
          </a:p>
          <a:p>
            <a:pPr lvl="1">
              <a:spcAft>
                <a:spcPts val="800"/>
              </a:spcAft>
            </a:pPr>
            <a:r>
              <a:rPr lang="en-US" sz="2000" dirty="0"/>
              <a:t>L</a:t>
            </a:r>
            <a:r>
              <a:rPr lang="en-US" sz="2000" dirty="0"/>
              <a:t>egal </a:t>
            </a:r>
            <a:r>
              <a:rPr lang="en-US" sz="2000" dirty="0"/>
              <a:t>and regulatory constraints</a:t>
            </a:r>
          </a:p>
          <a:p>
            <a:pPr lvl="1">
              <a:spcAft>
                <a:spcPts val="800"/>
              </a:spcAft>
            </a:pPr>
            <a:r>
              <a:rPr lang="en-US" sz="2000" dirty="0"/>
              <a:t>P</a:t>
            </a:r>
            <a:r>
              <a:rPr lang="en-US" sz="2000" dirty="0"/>
              <a:t>rovide </a:t>
            </a:r>
            <a:r>
              <a:rPr lang="en-US" sz="2000" dirty="0"/>
              <a:t>baseline for organization’s risk </a:t>
            </a:r>
            <a:r>
              <a:rPr lang="en-US" sz="2000" dirty="0"/>
              <a:t>exposure</a:t>
            </a:r>
          </a:p>
          <a:p>
            <a:pPr marL="342900" lvl="1" indent="-342900"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SzPct val="140000"/>
              <a:buFont typeface="Arial" pitchFamily="34" charset="0"/>
              <a:buChar char="•"/>
            </a:pPr>
            <a:r>
              <a:rPr lang="en-US" sz="2400" dirty="0"/>
              <a:t>R</a:t>
            </a:r>
            <a:r>
              <a:rPr lang="en-US" sz="2400" dirty="0"/>
              <a:t>isk appetite</a:t>
            </a:r>
          </a:p>
          <a:p>
            <a:pPr lvl="1">
              <a:spcAft>
                <a:spcPts val="800"/>
              </a:spcAft>
            </a:pPr>
            <a:r>
              <a:rPr lang="en-US" sz="2000" dirty="0"/>
              <a:t>T</a:t>
            </a:r>
            <a:r>
              <a:rPr lang="en-US" sz="2000" dirty="0"/>
              <a:t>he level of risk the organization views as acceptable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14" b="24393"/>
          <a:stretch/>
        </p:blipFill>
        <p:spPr>
          <a:xfrm>
            <a:off x="395536" y="332655"/>
            <a:ext cx="8424936" cy="6257619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Chapter </a:t>
            </a:r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IT Security Management </a:t>
            </a:r>
          </a:p>
          <a:p>
            <a:pPr>
              <a:defRPr/>
            </a:pPr>
            <a:r>
              <a:rPr lang="en-US" sz="3200" dirty="0"/>
              <a:t>and Risk Assessment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44935" y="19794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  <a:latin typeface="Arial" pitchFamily="-107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0"/>
          <a:stretch/>
        </p:blipFill>
        <p:spPr>
          <a:xfrm>
            <a:off x="3275856" y="908720"/>
            <a:ext cx="2592288" cy="2221260"/>
          </a:xfrm>
          <a:prstGeom prst="round1Rect">
            <a:avLst/>
          </a:prstGeom>
          <a:effectLst>
            <a:softEdge rad="1270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67544" y="-243408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rgbClr val="FFB91D"/>
                </a:solidFill>
              </a:rPr>
              <a:t>Asset Identification</a:t>
            </a:r>
          </a:p>
        </p:txBody>
      </p:sp>
      <p:sp>
        <p:nvSpPr>
          <p:cNvPr id="237571" name="Rectangle 1027"/>
          <p:cNvSpPr>
            <a:spLocks noGrp="1" noChangeArrowheads="1"/>
          </p:cNvSpPr>
          <p:nvPr>
            <p:ph idx="1"/>
          </p:nvPr>
        </p:nvSpPr>
        <p:spPr>
          <a:xfrm>
            <a:off x="467544" y="1700808"/>
            <a:ext cx="8229600" cy="4876800"/>
          </a:xfrm>
        </p:spPr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ast </a:t>
            </a:r>
            <a:r>
              <a:rPr lang="en-US" dirty="0" smtClean="0"/>
              <a:t>component is to identify </a:t>
            </a:r>
            <a:r>
              <a:rPr lang="en-US" dirty="0"/>
              <a:t>assets</a:t>
            </a:r>
            <a:r>
              <a:rPr lang="en-US" dirty="0" smtClean="0"/>
              <a:t> to </a:t>
            </a:r>
            <a:r>
              <a:rPr lang="en-US" dirty="0" smtClean="0"/>
              <a:t>examine</a:t>
            </a:r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raw </a:t>
            </a:r>
            <a:r>
              <a:rPr lang="en-US" dirty="0"/>
              <a:t>on expertise of people in relevant areas of organization to identify key assets</a:t>
            </a:r>
          </a:p>
          <a:p>
            <a:pPr lvl="1"/>
            <a:r>
              <a:rPr lang="en-US" sz="2000" dirty="0"/>
              <a:t>I</a:t>
            </a:r>
            <a:r>
              <a:rPr lang="en-US" sz="2000" dirty="0" smtClean="0"/>
              <a:t>dentify </a:t>
            </a:r>
            <a:r>
              <a:rPr lang="en-US" sz="2000" dirty="0"/>
              <a:t>and interview such </a:t>
            </a:r>
            <a:r>
              <a:rPr lang="en-US" sz="2000" dirty="0" smtClean="0"/>
              <a:t>personnel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89870508"/>
              </p:ext>
            </p:extLst>
          </p:nvPr>
        </p:nvGraphicFramePr>
        <p:xfrm>
          <a:off x="590570" y="3621099"/>
          <a:ext cx="7560840" cy="2768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55576" y="4653136"/>
            <a:ext cx="217116" cy="36141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Terminology</a:t>
            </a:r>
          </a:p>
        </p:txBody>
      </p:sp>
      <p:graphicFrame>
        <p:nvGraphicFramePr>
          <p:cNvPr id="239621" name="Object 5"/>
          <p:cNvGraphicFramePr>
            <a:graphicFrameLocks noChangeAspect="1"/>
          </p:cNvGraphicFramePr>
          <p:nvPr/>
        </p:nvGraphicFramePr>
        <p:xfrm>
          <a:off x="250825" y="2408238"/>
          <a:ext cx="8613775" cy="288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22" name="Document" r:id="rId4" imgW="5651500" imgH="1892300" progId="Word.Document.8">
                  <p:embed/>
                </p:oleObj>
              </mc:Choice>
              <mc:Fallback>
                <p:oleObj name="Document" r:id="rId4" imgW="5651500" imgH="1892300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408238"/>
                        <a:ext cx="8613775" cy="2881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43408"/>
            <a:ext cx="9144000" cy="1440160"/>
          </a:xfrm>
        </p:spPr>
        <p:txBody>
          <a:bodyPr/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Threat Identification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55576" y="1556792"/>
            <a:ext cx="8229600" cy="4953000"/>
          </a:xfrm>
        </p:spPr>
        <p:txBody>
          <a:bodyPr>
            <a:noAutofit/>
          </a:bodyPr>
          <a:lstStyle/>
          <a:p>
            <a:r>
              <a:rPr lang="en-US" sz="2800" dirty="0"/>
              <a:t>A</a:t>
            </a:r>
            <a:r>
              <a:rPr lang="en-US" sz="2800" dirty="0" smtClean="0"/>
              <a:t> </a:t>
            </a:r>
            <a:r>
              <a:rPr lang="en-US" sz="2800" dirty="0" smtClean="0"/>
              <a:t>threat is: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96384348"/>
              </p:ext>
            </p:extLst>
          </p:nvPr>
        </p:nvGraphicFramePr>
        <p:xfrm>
          <a:off x="0" y="1676400"/>
          <a:ext cx="9144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315416"/>
            <a:ext cx="8229600" cy="1600200"/>
          </a:xfrm>
        </p:spPr>
        <p:txBody>
          <a:bodyPr/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Threat Sources</a:t>
            </a:r>
          </a:p>
        </p:txBody>
      </p:sp>
      <p:sp>
        <p:nvSpPr>
          <p:cNvPr id="243715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412776"/>
            <a:ext cx="8229600" cy="5184576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T</a:t>
            </a:r>
            <a:r>
              <a:rPr lang="en-US" sz="2800" dirty="0" smtClean="0"/>
              <a:t>hreats </a:t>
            </a:r>
            <a:r>
              <a:rPr lang="en-US" sz="2800" dirty="0"/>
              <a:t>may be </a:t>
            </a:r>
          </a:p>
          <a:p>
            <a:pPr lvl="1"/>
            <a:r>
              <a:rPr lang="en-US" sz="2400" dirty="0"/>
              <a:t>N</a:t>
            </a:r>
            <a:r>
              <a:rPr lang="en-US" sz="2400" dirty="0" smtClean="0"/>
              <a:t>atural </a:t>
            </a:r>
            <a:r>
              <a:rPr lang="en-US" sz="2400" dirty="0"/>
              <a:t>“acts of</a:t>
            </a:r>
            <a:r>
              <a:rPr lang="en-US" sz="2400" dirty="0" smtClean="0"/>
              <a:t> God</a:t>
            </a:r>
            <a:r>
              <a:rPr lang="en-US" sz="2400" dirty="0"/>
              <a:t>” </a:t>
            </a:r>
          </a:p>
          <a:p>
            <a:pPr lvl="1"/>
            <a:r>
              <a:rPr lang="en-US" sz="2400" dirty="0"/>
              <a:t>M</a:t>
            </a:r>
            <a:r>
              <a:rPr lang="en-US" sz="2400" dirty="0" smtClean="0"/>
              <a:t>an</a:t>
            </a:r>
            <a:r>
              <a:rPr lang="en-US" sz="2400" dirty="0"/>
              <a:t>-</a:t>
            </a:r>
            <a:r>
              <a:rPr lang="en-US" sz="2400" dirty="0" smtClean="0"/>
              <a:t>made</a:t>
            </a:r>
          </a:p>
          <a:p>
            <a:pPr lvl="1"/>
            <a:r>
              <a:rPr lang="en-US" sz="2400" dirty="0"/>
              <a:t>A</a:t>
            </a:r>
            <a:r>
              <a:rPr lang="en-US" sz="2400" dirty="0" smtClean="0"/>
              <a:t>ccidental </a:t>
            </a:r>
            <a:r>
              <a:rPr lang="en-US" sz="2400" dirty="0"/>
              <a:t>or deliberate</a:t>
            </a:r>
            <a:endParaRPr lang="en-US" sz="24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/>
              <a:t>A</a:t>
            </a:r>
            <a:r>
              <a:rPr lang="en-US" sz="2800" dirty="0" smtClean="0"/>
              <a:t>ny </a:t>
            </a:r>
            <a:r>
              <a:rPr lang="en-US" sz="2800" dirty="0" smtClean="0"/>
              <a:t>previous experience of attacks seen by the organization also needs to be considered</a:t>
            </a:r>
            <a:endParaRPr lang="en-US" sz="28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197617695"/>
              </p:ext>
            </p:extLst>
          </p:nvPr>
        </p:nvGraphicFramePr>
        <p:xfrm>
          <a:off x="971600" y="1988840"/>
          <a:ext cx="7632848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32656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Vulnerability Identification</a:t>
            </a:r>
          </a:p>
        </p:txBody>
      </p:sp>
      <p:sp>
        <p:nvSpPr>
          <p:cNvPr id="247811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2132856"/>
            <a:ext cx="8229600" cy="43433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20000"/>
            </a:pPr>
            <a:r>
              <a:rPr lang="en-US" dirty="0"/>
              <a:t>I</a:t>
            </a:r>
            <a:r>
              <a:rPr lang="en-US" dirty="0"/>
              <a:t>dentify </a:t>
            </a:r>
            <a:r>
              <a:rPr lang="en-US" dirty="0"/>
              <a:t>exploitable flaws or weaknesses in organization’s IT systems or </a:t>
            </a:r>
            <a:r>
              <a:rPr lang="en-US" dirty="0"/>
              <a:t>processes</a:t>
            </a:r>
          </a:p>
          <a:p>
            <a:pPr lvl="1">
              <a:spcAft>
                <a:spcPts val="600"/>
              </a:spcAft>
              <a:buSzPct val="120000"/>
            </a:pPr>
            <a:r>
              <a:rPr lang="en-US" dirty="0"/>
              <a:t>D</a:t>
            </a:r>
            <a:r>
              <a:rPr lang="en-US" dirty="0" smtClean="0"/>
              <a:t>etermines </a:t>
            </a:r>
            <a:r>
              <a:rPr lang="en-US" dirty="0"/>
              <a:t>applicability and significance of threat to organization</a:t>
            </a:r>
            <a:endParaRPr lang="en-US" dirty="0" smtClean="0"/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20000"/>
            </a:pPr>
            <a:r>
              <a:rPr lang="en-US" dirty="0"/>
              <a:t>N</a:t>
            </a:r>
            <a:r>
              <a:rPr lang="en-US" dirty="0" smtClean="0"/>
              <a:t>eed </a:t>
            </a:r>
            <a:r>
              <a:rPr lang="en-US" dirty="0"/>
              <a:t>combination of threat and vulnerability to create a risk to an asset</a:t>
            </a:r>
            <a:endParaRPr lang="en-US" dirty="0" smtClean="0"/>
          </a:p>
          <a:p>
            <a:pPr>
              <a:spcAft>
                <a:spcPts val="600"/>
              </a:spcAft>
              <a:buClr>
                <a:schemeClr val="accent6">
                  <a:lumMod val="60000"/>
                  <a:lumOff val="40000"/>
                </a:schemeClr>
              </a:buClr>
              <a:buSzPct val="120000"/>
            </a:pPr>
            <a:r>
              <a:rPr lang="en-US" dirty="0"/>
              <a:t>O</a:t>
            </a:r>
            <a:r>
              <a:rPr lang="en-US" dirty="0" smtClean="0"/>
              <a:t>utcome </a:t>
            </a:r>
            <a:r>
              <a:rPr lang="en-US" dirty="0" smtClean="0"/>
              <a:t>should be a list of threats and vulnerabilities with brief descriptions of how </a:t>
            </a:r>
            <a:r>
              <a:rPr lang="en-US" dirty="0" smtClean="0"/>
              <a:t>         and </a:t>
            </a:r>
            <a:r>
              <a:rPr lang="en-US" dirty="0" smtClean="0"/>
              <a:t>why they might occur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5013176"/>
            <a:ext cx="1944216" cy="1665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B91D"/>
                </a:solidFill>
              </a:rPr>
              <a:t>Analyze </a:t>
            </a:r>
            <a:r>
              <a:rPr lang="en-US" dirty="0">
                <a:solidFill>
                  <a:srgbClr val="FFB91D"/>
                </a:solidFill>
              </a:rPr>
              <a:t>Risks</a:t>
            </a:r>
          </a:p>
        </p:txBody>
      </p:sp>
      <p:sp>
        <p:nvSpPr>
          <p:cNvPr id="249859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916832"/>
            <a:ext cx="8229600" cy="44195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S</a:t>
            </a:r>
            <a:r>
              <a:rPr lang="en-US" sz="2800" dirty="0" smtClean="0"/>
              <a:t>pecify </a:t>
            </a:r>
            <a:r>
              <a:rPr lang="en-US" sz="2800" dirty="0"/>
              <a:t>likelihood of occurrence of each identified threat to asset given existing controls</a:t>
            </a:r>
            <a:endParaRPr lang="en-US" sz="2800" dirty="0" smtClean="0"/>
          </a:p>
          <a:p>
            <a:pPr>
              <a:lnSpc>
                <a:spcPct val="90000"/>
              </a:lnSpc>
            </a:pPr>
            <a:r>
              <a:rPr lang="en-US" sz="2800" dirty="0"/>
              <a:t>S</a:t>
            </a:r>
            <a:r>
              <a:rPr lang="en-US" sz="2800" dirty="0" smtClean="0"/>
              <a:t>pecify </a:t>
            </a:r>
            <a:r>
              <a:rPr lang="en-US" sz="2800" dirty="0"/>
              <a:t>consequence should threat occur</a:t>
            </a:r>
            <a:endParaRPr lang="en-US" sz="2800" dirty="0" smtClean="0"/>
          </a:p>
          <a:p>
            <a:pPr>
              <a:lnSpc>
                <a:spcPct val="90000"/>
              </a:lnSpc>
            </a:pPr>
            <a:r>
              <a:rPr lang="en-US" sz="2800" dirty="0"/>
              <a:t>D</a:t>
            </a:r>
            <a:r>
              <a:rPr lang="en-US" sz="2800" dirty="0" smtClean="0"/>
              <a:t>erive </a:t>
            </a:r>
            <a:r>
              <a:rPr lang="en-US" sz="2800" dirty="0"/>
              <a:t>overall risk rating for each </a:t>
            </a:r>
            <a:r>
              <a:rPr lang="en-US" sz="2800" dirty="0" smtClean="0"/>
              <a:t>threat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/>
              <a:t> </a:t>
            </a:r>
            <a:r>
              <a:rPr lang="en-US" sz="2200" dirty="0"/>
              <a:t>R</a:t>
            </a:r>
            <a:r>
              <a:rPr lang="en-US" sz="2200" dirty="0" smtClean="0"/>
              <a:t>isk </a:t>
            </a:r>
            <a:r>
              <a:rPr lang="en-US" sz="2200" dirty="0"/>
              <a:t>= probability threat occurs x cost to organization</a:t>
            </a:r>
            <a:endParaRPr lang="en-US" sz="2200" dirty="0" smtClean="0"/>
          </a:p>
          <a:p>
            <a:pPr>
              <a:lnSpc>
                <a:spcPct val="90000"/>
              </a:lnSpc>
            </a:pPr>
            <a:r>
              <a:rPr lang="en-US" sz="2800" dirty="0"/>
              <a:t>H</a:t>
            </a:r>
            <a:r>
              <a:rPr lang="en-US" sz="2800" dirty="0" smtClean="0"/>
              <a:t>ard </a:t>
            </a:r>
            <a:r>
              <a:rPr lang="en-US" sz="2800" dirty="0"/>
              <a:t>to determine</a:t>
            </a:r>
            <a:r>
              <a:rPr lang="en-US" sz="2800" dirty="0" smtClean="0"/>
              <a:t> accurate probabilities and realistic cost consequences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U</a:t>
            </a:r>
            <a:r>
              <a:rPr lang="en-US" sz="2800" dirty="0" smtClean="0"/>
              <a:t>se </a:t>
            </a:r>
            <a:r>
              <a:rPr lang="en-US" sz="2800" dirty="0" smtClean="0"/>
              <a:t>qualitative, </a:t>
            </a:r>
            <a:r>
              <a:rPr lang="en-US" sz="2800" dirty="0"/>
              <a:t>not </a:t>
            </a:r>
            <a:r>
              <a:rPr lang="en-US" sz="2800" dirty="0" smtClean="0"/>
              <a:t>quantitative, </a:t>
            </a:r>
            <a:r>
              <a:rPr lang="en-US" sz="2800" dirty="0" smtClean="0"/>
              <a:t>           ratings 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5013176"/>
            <a:ext cx="1772816" cy="1772816"/>
          </a:xfrm>
          <a:prstGeom prst="rect">
            <a:avLst/>
          </a:prstGeom>
          <a:effectLst>
            <a:softEdge rad="139700"/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B91D"/>
                </a:solidFill>
              </a:rPr>
              <a:t>Analyze Existing Controls</a:t>
            </a:r>
            <a:endParaRPr lang="en-US" dirty="0">
              <a:solidFill>
                <a:srgbClr val="FFB9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4128119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xisting </a:t>
            </a:r>
            <a:r>
              <a:rPr lang="en-US" dirty="0" smtClean="0"/>
              <a:t>controls used to attempt to minimize threats need to be identified</a:t>
            </a:r>
          </a:p>
          <a:p>
            <a:r>
              <a:rPr lang="en-US" dirty="0"/>
              <a:t>S</a:t>
            </a:r>
            <a:r>
              <a:rPr lang="en-US" dirty="0" smtClean="0"/>
              <a:t>ecurity </a:t>
            </a:r>
            <a:r>
              <a:rPr lang="en-US" dirty="0" smtClean="0"/>
              <a:t>controls include:</a:t>
            </a:r>
          </a:p>
          <a:p>
            <a:pPr lvl="2">
              <a:buClr>
                <a:schemeClr val="accent2"/>
              </a:buClr>
            </a:pPr>
            <a:r>
              <a:rPr lang="en-US" sz="2000" dirty="0"/>
              <a:t>M</a:t>
            </a:r>
            <a:r>
              <a:rPr lang="en-US" sz="2000" dirty="0" smtClean="0"/>
              <a:t>anagement</a:t>
            </a:r>
            <a:endParaRPr lang="en-US" sz="2000" dirty="0" smtClean="0"/>
          </a:p>
          <a:p>
            <a:pPr lvl="2">
              <a:buClr>
                <a:schemeClr val="accent2"/>
              </a:buClr>
            </a:pPr>
            <a:r>
              <a:rPr lang="en-US" sz="2000" dirty="0"/>
              <a:t>O</a:t>
            </a:r>
            <a:r>
              <a:rPr lang="en-US" sz="2000" dirty="0" smtClean="0"/>
              <a:t>perational</a:t>
            </a:r>
            <a:endParaRPr lang="en-US" sz="2000" dirty="0" smtClean="0"/>
          </a:p>
          <a:p>
            <a:pPr lvl="2">
              <a:buClr>
                <a:schemeClr val="accent2"/>
              </a:buClr>
            </a:pPr>
            <a:r>
              <a:rPr lang="en-US" sz="2000" dirty="0"/>
              <a:t>T</a:t>
            </a:r>
            <a:r>
              <a:rPr lang="en-US" sz="2000" dirty="0" smtClean="0"/>
              <a:t>echnical </a:t>
            </a:r>
            <a:r>
              <a:rPr lang="en-US" sz="2000" dirty="0" smtClean="0"/>
              <a:t>processes and procedures</a:t>
            </a:r>
          </a:p>
          <a:p>
            <a:pPr marL="342900" lvl="2" indent="-342900">
              <a:spcBef>
                <a:spcPts val="2000"/>
              </a:spcBef>
            </a:pPr>
            <a:r>
              <a:rPr lang="en-US" sz="2400" dirty="0"/>
              <a:t>U</a:t>
            </a:r>
            <a:r>
              <a:rPr lang="en-US" sz="2400" dirty="0" smtClean="0"/>
              <a:t>se </a:t>
            </a:r>
            <a:r>
              <a:rPr lang="en-US" sz="2400" dirty="0" smtClean="0"/>
              <a:t>checklists of existing controls and interview key organizational staff to solicit information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249094"/>
              </p:ext>
            </p:extLst>
          </p:nvPr>
        </p:nvGraphicFramePr>
        <p:xfrm>
          <a:off x="179512" y="2780928"/>
          <a:ext cx="8825995" cy="2966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17" name="Document" r:id="rId4" imgW="6083300" imgH="2044700" progId="Word.Document.12">
                  <p:embed/>
                </p:oleObj>
              </mc:Choice>
              <mc:Fallback>
                <p:oleObj name="Document" r:id="rId4" imgW="6083300" imgH="2044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512" y="2780928"/>
                        <a:ext cx="8825995" cy="29665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" y="260648"/>
            <a:ext cx="914399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j-ea"/>
                <a:cs typeface="+mj-cs"/>
              </a:rPr>
              <a:t>Table 14.2  </a:t>
            </a:r>
            <a:endParaRPr lang="en-US" sz="5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j-ea"/>
                <a:cs typeface="+mj-cs"/>
              </a:rPr>
              <a:t>Risk </a:t>
            </a:r>
            <a:r>
              <a: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j-ea"/>
                <a:cs typeface="+mj-cs"/>
              </a:rPr>
              <a:t>Likelihood </a:t>
            </a:r>
          </a:p>
        </p:txBody>
      </p:sp>
    </p:spTree>
  </p:cSld>
  <p:clrMapOvr>
    <a:masterClrMapping/>
  </p:clrMapOvr>
  <p:transition xmlns:p14="http://schemas.microsoft.com/office/powerpoint/2010/main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400800" y="0"/>
            <a:ext cx="2743200" cy="4941168"/>
          </a:xfrm>
        </p:spPr>
        <p:txBody>
          <a:bodyPr>
            <a:normAutofit/>
          </a:bodyPr>
          <a:lstStyle/>
          <a:p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Table 14.3  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Risk 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Consequences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61594" y="28895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49332" y="14432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27588" y="155874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245327"/>
              </p:ext>
            </p:extLst>
          </p:nvPr>
        </p:nvGraphicFramePr>
        <p:xfrm>
          <a:off x="-20833" y="0"/>
          <a:ext cx="6383989" cy="6957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60" name="Document" r:id="rId4" imgW="6083300" imgH="6629400" progId="Word.Document.12">
                  <p:embed/>
                </p:oleObj>
              </mc:Choice>
              <mc:Fallback>
                <p:oleObj name="Document" r:id="rId4" imgW="6083300" imgH="6629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833" y="0"/>
                        <a:ext cx="6383989" cy="6957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44208" y="6211669"/>
            <a:ext cx="25202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latin typeface="+mj-lt"/>
              </a:rPr>
              <a:t>(Table can be found on pages            </a:t>
            </a:r>
          </a:p>
          <a:p>
            <a:r>
              <a:rPr lang="en-US" sz="1050" dirty="0">
                <a:latin typeface="+mj-lt"/>
              </a:rPr>
              <a:t> </a:t>
            </a:r>
            <a:r>
              <a:rPr lang="en-US" sz="1050" dirty="0" smtClean="0">
                <a:latin typeface="+mj-lt"/>
              </a:rPr>
              <a:t>    503-504 in textbook)</a:t>
            </a:r>
            <a:endParaRPr lang="en-US" sz="1050" dirty="0">
              <a:latin typeface="+mj-lt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0648"/>
            <a:ext cx="9144000" cy="1152128"/>
          </a:xfrm>
        </p:spPr>
        <p:txBody>
          <a:bodyPr>
            <a:noAutofit/>
          </a:bodyPr>
          <a:lstStyle/>
          <a:p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Table 14.4</a:t>
            </a:r>
            <a:b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Risk Level Determination and Meaning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 useBgFill="1">
        <p:nvSpPr>
          <p:cNvPr id="8" name="TextBox 7"/>
          <p:cNvSpPr txBox="1"/>
          <p:nvPr/>
        </p:nvSpPr>
        <p:spPr>
          <a:xfrm>
            <a:off x="239298" y="3429000"/>
            <a:ext cx="8676101" cy="38100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021534"/>
              </p:ext>
            </p:extLst>
          </p:nvPr>
        </p:nvGraphicFramePr>
        <p:xfrm>
          <a:off x="539552" y="1443000"/>
          <a:ext cx="8284896" cy="5380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06" name="Document" r:id="rId4" imgW="6375400" imgH="4140200" progId="Word.Document.12">
                  <p:embed/>
                </p:oleObj>
              </mc:Choice>
              <mc:Fallback>
                <p:oleObj name="Document" r:id="rId4" imgW="6375400" imgH="414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9552" y="1443000"/>
                        <a:ext cx="8284896" cy="5380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IT Security Management Overview</a:t>
            </a:r>
            <a:endParaRPr lang="en-AU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67544" y="4437112"/>
            <a:ext cx="8229600" cy="2819400"/>
          </a:xfrm>
        </p:spPr>
        <p:txBody>
          <a:bodyPr>
            <a:normAutofit/>
          </a:bodyPr>
          <a:lstStyle/>
          <a:p>
            <a:pPr>
              <a:buSzPct val="130000"/>
            </a:pPr>
            <a:r>
              <a:rPr lang="en-US" sz="2000" dirty="0"/>
              <a:t>E</a:t>
            </a:r>
            <a:r>
              <a:rPr lang="en-US" sz="2000" dirty="0" smtClean="0"/>
              <a:t>nsures </a:t>
            </a:r>
            <a:r>
              <a:rPr lang="en-US" sz="2000" dirty="0" smtClean="0"/>
              <a:t>that critical assets are sufficiently protected in a cost-effective manner</a:t>
            </a:r>
          </a:p>
          <a:p>
            <a:pPr>
              <a:buSzPct val="130000"/>
            </a:pPr>
            <a:r>
              <a:rPr lang="en-US" sz="2000" dirty="0"/>
              <a:t>S</a:t>
            </a:r>
            <a:r>
              <a:rPr lang="en-US" sz="2000" dirty="0" smtClean="0"/>
              <a:t>ecurity </a:t>
            </a:r>
            <a:r>
              <a:rPr lang="en-US" sz="2000" dirty="0" smtClean="0"/>
              <a:t>risk assessment is needed for each asset in the organization that requires protection</a:t>
            </a:r>
          </a:p>
          <a:p>
            <a:pPr>
              <a:buSzPct val="130000"/>
            </a:pPr>
            <a:r>
              <a:rPr lang="en-US" sz="2000" dirty="0"/>
              <a:t>P</a:t>
            </a:r>
            <a:r>
              <a:rPr lang="en-US" sz="2000" dirty="0" smtClean="0"/>
              <a:t>rovides </a:t>
            </a:r>
            <a:r>
              <a:rPr lang="en-US" sz="2000" dirty="0" smtClean="0"/>
              <a:t>the information necessary to decide what management, operational, and technical controls are needed to reduce the risks identified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892" y="41226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46568816"/>
              </p:ext>
            </p:extLst>
          </p:nvPr>
        </p:nvGraphicFramePr>
        <p:xfrm>
          <a:off x="539552" y="1628800"/>
          <a:ext cx="8001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14400" y="1828800"/>
            <a:ext cx="7239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dirty="0">
                <a:latin typeface="+mj-lt"/>
              </a:rPr>
              <a:t>F</a:t>
            </a:r>
            <a:r>
              <a:rPr lang="en-US" sz="2800" dirty="0" smtClean="0">
                <a:latin typeface="+mj-lt"/>
              </a:rPr>
              <a:t>ormal </a:t>
            </a:r>
            <a:r>
              <a:rPr lang="en-US" sz="2800" dirty="0" smtClean="0">
                <a:latin typeface="+mj-lt"/>
              </a:rPr>
              <a:t>process of answering the questions:</a:t>
            </a:r>
          </a:p>
          <a:p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228013" cy="2133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Table 14.5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Risk Register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078783"/>
              </p:ext>
            </p:extLst>
          </p:nvPr>
        </p:nvGraphicFramePr>
        <p:xfrm>
          <a:off x="107504" y="3068960"/>
          <a:ext cx="8864408" cy="1712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55" name="Document" r:id="rId4" imgW="6375400" imgH="1231900" progId="Word.Document.12">
                  <p:embed/>
                </p:oleObj>
              </mc:Choice>
              <mc:Fallback>
                <p:oleObj name="Document" r:id="rId4" imgW="6375400" imgH="1231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504" y="3068960"/>
                        <a:ext cx="8864408" cy="17128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4" t="13928" r="14982" b="30208"/>
          <a:stretch/>
        </p:blipFill>
        <p:spPr>
          <a:xfrm>
            <a:off x="1115616" y="188640"/>
            <a:ext cx="6637965" cy="6427291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>
    <p:wipe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99392"/>
            <a:ext cx="9144000" cy="11967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Risk Treatment Alternatives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739798"/>
              </p:ext>
            </p:extLst>
          </p:nvPr>
        </p:nvGraphicFramePr>
        <p:xfrm>
          <a:off x="152400" y="1268760"/>
          <a:ext cx="8991600" cy="5589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229600" cy="1600200"/>
          </a:xfrm>
        </p:spPr>
        <p:txBody>
          <a:bodyPr/>
          <a:lstStyle/>
          <a:p>
            <a:r>
              <a:rPr lang="en-US" dirty="0"/>
              <a:t>Case Study: Silver Star Mines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2276872"/>
            <a:ext cx="8458200" cy="5181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F</a:t>
            </a:r>
            <a:r>
              <a:rPr lang="en-US" sz="2800" dirty="0" smtClean="0"/>
              <a:t>ictional </a:t>
            </a:r>
            <a:r>
              <a:rPr lang="en-US" sz="2800" dirty="0"/>
              <a:t>operation of global mining company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L</a:t>
            </a:r>
            <a:r>
              <a:rPr lang="en-US" sz="2800" dirty="0" smtClean="0"/>
              <a:t>arge </a:t>
            </a:r>
            <a:r>
              <a:rPr lang="en-US" sz="2800" dirty="0"/>
              <a:t>IT infrastructure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B</a:t>
            </a:r>
            <a:r>
              <a:rPr lang="en-US" sz="1800" dirty="0" smtClean="0"/>
              <a:t>oth </a:t>
            </a:r>
            <a:r>
              <a:rPr lang="en-US" sz="1800" dirty="0"/>
              <a:t>common and specific software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</a:t>
            </a:r>
            <a:r>
              <a:rPr lang="en-US" sz="1800" dirty="0" smtClean="0"/>
              <a:t>ome </a:t>
            </a:r>
            <a:r>
              <a:rPr lang="en-US" sz="1800" dirty="0"/>
              <a:t>directly relates to health </a:t>
            </a:r>
            <a:r>
              <a:rPr lang="en-US" sz="1800" dirty="0" smtClean="0"/>
              <a:t>and </a:t>
            </a:r>
            <a:r>
              <a:rPr lang="en-US" sz="1800" dirty="0"/>
              <a:t>safety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F</a:t>
            </a:r>
            <a:r>
              <a:rPr lang="en-US" sz="1800" dirty="0" smtClean="0"/>
              <a:t>ormerly </a:t>
            </a:r>
            <a:r>
              <a:rPr lang="en-US" sz="1800" dirty="0"/>
              <a:t>isolated systems now networked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D</a:t>
            </a:r>
            <a:r>
              <a:rPr lang="en-US" sz="2800" dirty="0" smtClean="0"/>
              <a:t>ecided </a:t>
            </a:r>
            <a:r>
              <a:rPr lang="en-US" sz="2800" dirty="0"/>
              <a:t>on combined approach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M</a:t>
            </a:r>
            <a:r>
              <a:rPr lang="en-US" sz="2800" dirty="0" smtClean="0"/>
              <a:t>ining </a:t>
            </a:r>
            <a:r>
              <a:rPr lang="en-US" sz="2800" dirty="0"/>
              <a:t>industry less risky end of spectrum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S</a:t>
            </a:r>
            <a:r>
              <a:rPr lang="en-US" sz="2800" dirty="0" smtClean="0"/>
              <a:t>ubject </a:t>
            </a:r>
            <a:r>
              <a:rPr lang="en-US" sz="2800" dirty="0"/>
              <a:t>to </a:t>
            </a:r>
            <a:r>
              <a:rPr lang="en-US" sz="2800" dirty="0" smtClean="0"/>
              <a:t>legal/regulatory </a:t>
            </a:r>
            <a:r>
              <a:rPr lang="en-US" sz="2800" dirty="0"/>
              <a:t>requirements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M</a:t>
            </a:r>
            <a:r>
              <a:rPr lang="en-US" sz="2800" dirty="0" smtClean="0"/>
              <a:t>anagement </a:t>
            </a:r>
            <a:r>
              <a:rPr lang="en-US" sz="2800" dirty="0"/>
              <a:t>accepts moderate or low risk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Assets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0658768"/>
              </p:ext>
            </p:extLst>
          </p:nvPr>
        </p:nvGraphicFramePr>
        <p:xfrm>
          <a:off x="467544" y="1484784"/>
          <a:ext cx="8229600" cy="52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1656184"/>
          </a:xfrm>
        </p:spPr>
        <p:txBody>
          <a:bodyPr>
            <a:normAutofit fontScale="90000"/>
          </a:bodyPr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Table 14.6 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Silver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Star Mines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Risk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Register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671253"/>
              </p:ext>
            </p:extLst>
          </p:nvPr>
        </p:nvGraphicFramePr>
        <p:xfrm>
          <a:off x="251520" y="2420888"/>
          <a:ext cx="8711056" cy="3921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31" name="Document" r:id="rId4" imgW="6375400" imgH="2870200" progId="Word.Document.12">
                  <p:embed/>
                </p:oleObj>
              </mc:Choice>
              <mc:Fallback>
                <p:oleObj name="Document" r:id="rId4" imgW="6375400" imgH="287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520" y="2420888"/>
                        <a:ext cx="8711056" cy="39217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315416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652120" y="1700808"/>
            <a:ext cx="3384376" cy="4896544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AU" sz="2400" dirty="0" smtClean="0"/>
              <a:t>Detailed security risk analysis</a:t>
            </a:r>
          </a:p>
          <a:p>
            <a:pPr lvl="1"/>
            <a:r>
              <a:rPr lang="en-AU" dirty="0"/>
              <a:t>Context and system characterization</a:t>
            </a:r>
          </a:p>
          <a:p>
            <a:pPr lvl="1"/>
            <a:r>
              <a:rPr lang="en-AU" dirty="0"/>
              <a:t>Identification of threats/risks/vulnerabilities</a:t>
            </a:r>
          </a:p>
          <a:p>
            <a:pPr lvl="1"/>
            <a:r>
              <a:rPr lang="en-AU" dirty="0"/>
              <a:t>Analyze risks</a:t>
            </a:r>
          </a:p>
          <a:p>
            <a:pPr lvl="1"/>
            <a:r>
              <a:rPr lang="en-AU" dirty="0"/>
              <a:t>Evaluate risks</a:t>
            </a:r>
          </a:p>
          <a:p>
            <a:pPr lvl="1"/>
            <a:r>
              <a:rPr lang="en-AU" dirty="0"/>
              <a:t>Risk treatment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AU" sz="2400" dirty="0" smtClean="0"/>
              <a:t>Case study: Silver Star Mines</a:t>
            </a:r>
            <a:endParaRPr lang="en-AU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79512" y="1594557"/>
            <a:ext cx="4041648" cy="5229200"/>
          </a:xfrm>
        </p:spPr>
        <p:txBody>
          <a:bodyPr>
            <a:normAutofit/>
          </a:bodyPr>
          <a:lstStyle/>
          <a:p>
            <a:r>
              <a:rPr lang="en-US" dirty="0" smtClean="0"/>
              <a:t>IT security management</a:t>
            </a:r>
          </a:p>
          <a:p>
            <a:r>
              <a:rPr lang="en-US" dirty="0" smtClean="0"/>
              <a:t>Organizational context and security policy</a:t>
            </a:r>
          </a:p>
          <a:p>
            <a:r>
              <a:rPr lang="en-US" dirty="0" smtClean="0"/>
              <a:t>Security risk   assessment</a:t>
            </a:r>
          </a:p>
          <a:p>
            <a:pPr lvl="1"/>
            <a:r>
              <a:rPr lang="en-US" dirty="0" smtClean="0"/>
              <a:t>Baseline approach</a:t>
            </a:r>
          </a:p>
          <a:p>
            <a:pPr lvl="1"/>
            <a:r>
              <a:rPr lang="en-US" dirty="0" smtClean="0"/>
              <a:t>Informal approach</a:t>
            </a:r>
          </a:p>
          <a:p>
            <a:pPr lvl="1"/>
            <a:r>
              <a:rPr lang="en-US" dirty="0" smtClean="0"/>
              <a:t>Detailed risk analysis</a:t>
            </a:r>
          </a:p>
          <a:p>
            <a:pPr lvl="1"/>
            <a:r>
              <a:rPr lang="en-US" dirty="0" smtClean="0"/>
              <a:t>Combined approach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0"/>
          <a:stretch/>
        </p:blipFill>
        <p:spPr>
          <a:xfrm>
            <a:off x="3707904" y="2780928"/>
            <a:ext cx="1872208" cy="1604244"/>
          </a:xfrm>
          <a:prstGeom prst="round1Rect">
            <a:avLst/>
          </a:prstGeom>
          <a:effectLst>
            <a:softEdge rad="1270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68580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838472"/>
              </p:ext>
            </p:extLst>
          </p:nvPr>
        </p:nvGraphicFramePr>
        <p:xfrm>
          <a:off x="179512" y="1340768"/>
          <a:ext cx="8812220" cy="5746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37" name="Document" r:id="rId4" imgW="6096000" imgH="3975100" progId="Word.Document.12">
                  <p:embed/>
                </p:oleObj>
              </mc:Choice>
              <mc:Fallback>
                <p:oleObj name="Document" r:id="rId4" imgW="6096000" imgH="3975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512" y="1340768"/>
                        <a:ext cx="8812220" cy="57463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" y="116632"/>
            <a:ext cx="90364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Table 14.1 </a:t>
            </a:r>
            <a:endParaRPr lang="en-US" sz="2800" dirty="0" smtClean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  <a:p>
            <a:pPr algn="ctr"/>
            <a:r>
              <a:rPr lang="en-US" sz="24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ISO</a:t>
            </a:r>
            <a:r>
              <a:rPr lang="en-US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/IEC 27000 Series of Standards on IT Security Techniques </a:t>
            </a:r>
          </a:p>
        </p:txBody>
      </p:sp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96752"/>
          </a:xfrm>
        </p:spPr>
        <p:txBody>
          <a:bodyPr/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IT Security Management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" pitchFamily="-109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05965191"/>
              </p:ext>
            </p:extLst>
          </p:nvPr>
        </p:nvGraphicFramePr>
        <p:xfrm>
          <a:off x="0" y="1524000"/>
          <a:ext cx="91440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>
    <p:wipe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7"/>
          <a:stretch/>
        </p:blipFill>
        <p:spPr>
          <a:xfrm>
            <a:off x="1547664" y="0"/>
            <a:ext cx="5815616" cy="685800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0" b="23628"/>
          <a:stretch/>
        </p:blipFill>
        <p:spPr>
          <a:xfrm>
            <a:off x="611559" y="260648"/>
            <a:ext cx="8105425" cy="6325331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 xmlns:p14="http://schemas.microsoft.com/office/powerpoint/2010/main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305800" cy="1524000"/>
          </a:xfrm>
        </p:spPr>
        <p:txBody>
          <a:bodyPr>
            <a:normAutofit fontScale="90000"/>
          </a:bodyPr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Organizational Context and Security Policy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2708920"/>
            <a:ext cx="4343400" cy="4495800"/>
          </a:xfrm>
        </p:spPr>
        <p:txBody>
          <a:bodyPr/>
          <a:lstStyle/>
          <a:p>
            <a:pPr>
              <a:buSzPct val="130000"/>
            </a:pPr>
            <a:r>
              <a:rPr lang="en-US" dirty="0"/>
              <a:t>M</a:t>
            </a:r>
            <a:r>
              <a:rPr lang="en-US" dirty="0" smtClean="0"/>
              <a:t>aintained </a:t>
            </a:r>
            <a:r>
              <a:rPr lang="en-US" dirty="0"/>
              <a:t>and updated regularly</a:t>
            </a:r>
          </a:p>
          <a:p>
            <a:pPr lvl="1">
              <a:buSzPct val="130000"/>
            </a:pPr>
            <a:r>
              <a:rPr lang="en-US" dirty="0"/>
              <a:t>U</a:t>
            </a:r>
            <a:r>
              <a:rPr lang="en-US" dirty="0" smtClean="0"/>
              <a:t>sing </a:t>
            </a:r>
            <a:r>
              <a:rPr lang="en-US" dirty="0"/>
              <a:t>periodic security reviews</a:t>
            </a:r>
          </a:p>
          <a:p>
            <a:pPr lvl="1">
              <a:buSzPct val="130000"/>
            </a:pPr>
            <a:r>
              <a:rPr lang="en-US" dirty="0"/>
              <a:t>R</a:t>
            </a:r>
            <a:r>
              <a:rPr lang="en-US" dirty="0" smtClean="0"/>
              <a:t>eflect </a:t>
            </a:r>
            <a:r>
              <a:rPr lang="en-US" dirty="0"/>
              <a:t>changing </a:t>
            </a:r>
            <a:r>
              <a:rPr lang="en-US" dirty="0" smtClean="0"/>
              <a:t>technical/risk </a:t>
            </a:r>
            <a:r>
              <a:rPr lang="en-US" dirty="0"/>
              <a:t>environments</a:t>
            </a:r>
          </a:p>
          <a:p>
            <a:pPr>
              <a:buSzPct val="130000"/>
            </a:pPr>
            <a:r>
              <a:rPr lang="en-US" dirty="0"/>
              <a:t>E</a:t>
            </a:r>
            <a:r>
              <a:rPr lang="en-US" dirty="0" smtClean="0"/>
              <a:t>xamine </a:t>
            </a:r>
            <a:r>
              <a:rPr lang="en-US" dirty="0"/>
              <a:t>role</a:t>
            </a:r>
            <a:r>
              <a:rPr lang="en-US" dirty="0" smtClean="0"/>
              <a:t> and importance of </a:t>
            </a:r>
            <a:r>
              <a:rPr lang="en-US" dirty="0"/>
              <a:t>IT systems in organization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23574289"/>
              </p:ext>
            </p:extLst>
          </p:nvPr>
        </p:nvGraphicFramePr>
        <p:xfrm>
          <a:off x="5638800" y="2125421"/>
          <a:ext cx="30480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16632"/>
            <a:ext cx="8229600" cy="1124744"/>
          </a:xfrm>
        </p:spPr>
        <p:txBody>
          <a:bodyPr/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Security </a:t>
            </a: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Policy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2999735"/>
              </p:ext>
            </p:extLst>
          </p:nvPr>
        </p:nvGraphicFramePr>
        <p:xfrm>
          <a:off x="179512" y="1628800"/>
          <a:ext cx="8784976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11056</TotalTime>
  <Words>11937</Words>
  <Application>Microsoft Macintosh PowerPoint</Application>
  <PresentationFormat>On-screen Show (4:3)</PresentationFormat>
  <Paragraphs>1167</Paragraphs>
  <Slides>36</Slides>
  <Notes>36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Executive</vt:lpstr>
      <vt:lpstr>Document</vt:lpstr>
      <vt:lpstr>Microsoft Word Document</vt:lpstr>
      <vt:lpstr>PowerPoint Presentation</vt:lpstr>
      <vt:lpstr>Chapter 14</vt:lpstr>
      <vt:lpstr>IT Security Management Overview</vt:lpstr>
      <vt:lpstr>PowerPoint Presentation</vt:lpstr>
      <vt:lpstr>IT Security Management</vt:lpstr>
      <vt:lpstr>PowerPoint Presentation</vt:lpstr>
      <vt:lpstr>PowerPoint Presentation</vt:lpstr>
      <vt:lpstr>Organizational Context and Security Policy</vt:lpstr>
      <vt:lpstr>Security Policy</vt:lpstr>
      <vt:lpstr>Management Support</vt:lpstr>
      <vt:lpstr>Security Risk Assessment</vt:lpstr>
      <vt:lpstr>Baseline Approach</vt:lpstr>
      <vt:lpstr>Informal Approach</vt:lpstr>
      <vt:lpstr>Detailed Risk Analysis</vt:lpstr>
      <vt:lpstr>Combined Approach</vt:lpstr>
      <vt:lpstr>Detailed Security Risk Analysis</vt:lpstr>
      <vt:lpstr>PowerPoint Presentation</vt:lpstr>
      <vt:lpstr>Establishing the Context</vt:lpstr>
      <vt:lpstr>PowerPoint Presentation</vt:lpstr>
      <vt:lpstr>Asset Identification</vt:lpstr>
      <vt:lpstr>Terminology</vt:lpstr>
      <vt:lpstr>Threat Identification</vt:lpstr>
      <vt:lpstr>Threat Sources</vt:lpstr>
      <vt:lpstr>Vulnerability Identification</vt:lpstr>
      <vt:lpstr>Analyze Risks</vt:lpstr>
      <vt:lpstr>Analyze Existing Controls</vt:lpstr>
      <vt:lpstr>PowerPoint Presentation</vt:lpstr>
      <vt:lpstr>Table 14.3    Risk Consequences </vt:lpstr>
      <vt:lpstr>Table 14.4 Risk Level Determination and Meaning</vt:lpstr>
      <vt:lpstr>Table 14.5  Risk Register</vt:lpstr>
      <vt:lpstr>PowerPoint Presentation</vt:lpstr>
      <vt:lpstr>Risk Treatment Alternatives</vt:lpstr>
      <vt:lpstr>Case Study: Silver Star Mines</vt:lpstr>
      <vt:lpstr>Assets</vt:lpstr>
      <vt:lpstr>Table 14.6  Silver Star Mines Risk Register</vt:lpstr>
      <vt:lpstr>Summary</vt:lpstr>
    </vt:vector>
  </TitlesOfParts>
  <Manager/>
  <Company>Computer Science, UNSW@ADFA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16 Lecture Overheads</dc:subject>
  <dc:creator>Dr Lawrie Brown</dc:creator>
  <cp:keywords/>
  <dc:description/>
  <cp:lastModifiedBy>Kim Mclaughlin</cp:lastModifiedBy>
  <cp:revision>95</cp:revision>
  <cp:lastPrinted>2007-06-05T05:27:23Z</cp:lastPrinted>
  <dcterms:created xsi:type="dcterms:W3CDTF">2012-04-03T23:52:36Z</dcterms:created>
  <dcterms:modified xsi:type="dcterms:W3CDTF">2014-09-19T02:35:31Z</dcterms:modified>
  <cp:category/>
</cp:coreProperties>
</file>